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 id="2147483707" r:id="rId2"/>
    <p:sldMasterId id="2147483720" r:id="rId3"/>
  </p:sldMasterIdLst>
  <p:notesMasterIdLst>
    <p:notesMasterId r:id="rId27"/>
  </p:notesMasterIdLst>
  <p:handoutMasterIdLst>
    <p:handoutMasterId r:id="rId28"/>
  </p:handoutMasterIdLst>
  <p:sldIdLst>
    <p:sldId id="256" r:id="rId4"/>
    <p:sldId id="449" r:id="rId5"/>
    <p:sldId id="257" r:id="rId6"/>
    <p:sldId id="275" r:id="rId7"/>
    <p:sldId id="355" r:id="rId8"/>
    <p:sldId id="336" r:id="rId9"/>
    <p:sldId id="276" r:id="rId10"/>
    <p:sldId id="258" r:id="rId11"/>
    <p:sldId id="261" r:id="rId12"/>
    <p:sldId id="262" r:id="rId13"/>
    <p:sldId id="264" r:id="rId14"/>
    <p:sldId id="266" r:id="rId15"/>
    <p:sldId id="268" r:id="rId16"/>
    <p:sldId id="277" r:id="rId17"/>
    <p:sldId id="456" r:id="rId18"/>
    <p:sldId id="278" r:id="rId19"/>
    <p:sldId id="279" r:id="rId20"/>
    <p:sldId id="280" r:id="rId21"/>
    <p:sldId id="454" r:id="rId22"/>
    <p:sldId id="283" r:id="rId23"/>
    <p:sldId id="354" r:id="rId24"/>
    <p:sldId id="348" r:id="rId25"/>
    <p:sldId id="455" r:id="rId26"/>
  </p:sldIdLst>
  <p:sldSz cx="12192000" cy="6858000"/>
  <p:notesSz cx="6858000" cy="9313863"/>
  <p:embeddedFontLst>
    <p:embeddedFont>
      <p:font typeface="Century Gothic" panose="020B0502020202020204" pitchFamily="34" charset="0"/>
      <p:regular r:id="rId29"/>
      <p:bold r:id="rId30"/>
      <p:italic r:id="rId31"/>
      <p:boldItalic r:id="rId32"/>
    </p:embeddedFont>
    <p:embeddedFont>
      <p:font typeface="Open Sans" panose="020B0606030504020204" pitchFamily="3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KWmV0+ew7Rw+wnNFIBzMAqyyHw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0"/>
    <p:restoredTop sz="93709"/>
  </p:normalViewPr>
  <p:slideViewPr>
    <p:cSldViewPr snapToGrid="0">
      <p:cViewPr varScale="1">
        <p:scale>
          <a:sx n="57" d="100"/>
          <a:sy n="57" d="100"/>
        </p:scale>
        <p:origin x="280" y="464"/>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118" d="100"/>
          <a:sy n="118" d="100"/>
        </p:scale>
        <p:origin x="415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font" Target="fonts/font6.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4.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5.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36F231-3208-25AF-6DE5-A3332D0621E4}"/>
              </a:ext>
            </a:extLst>
          </p:cNvPr>
          <p:cNvSpPr>
            <a:spLocks noGrp="1"/>
          </p:cNvSpPr>
          <p:nvPr>
            <p:ph type="hdr" sz="quarter"/>
          </p:nvPr>
        </p:nvSpPr>
        <p:spPr>
          <a:xfrm>
            <a:off x="0" y="1"/>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C0925C2-0498-3376-EE6C-62C85F565D83}"/>
              </a:ext>
            </a:extLst>
          </p:cNvPr>
          <p:cNvSpPr>
            <a:spLocks noGrp="1"/>
          </p:cNvSpPr>
          <p:nvPr>
            <p:ph type="dt" sz="quarter" idx="1"/>
          </p:nvPr>
        </p:nvSpPr>
        <p:spPr>
          <a:xfrm>
            <a:off x="3884613" y="1"/>
            <a:ext cx="2971800" cy="467311"/>
          </a:xfrm>
          <a:prstGeom prst="rect">
            <a:avLst/>
          </a:prstGeom>
        </p:spPr>
        <p:txBody>
          <a:bodyPr vert="horz" lIns="91440" tIns="45720" rIns="91440" bIns="45720" rtlCol="0"/>
          <a:lstStyle>
            <a:lvl1pPr algn="r">
              <a:defRPr sz="1200"/>
            </a:lvl1pPr>
          </a:lstStyle>
          <a:p>
            <a:fld id="{6E4399C8-F847-4370-9788-CD736F7A3E49}" type="datetimeFigureOut">
              <a:rPr lang="en-US" smtClean="0"/>
              <a:t>5/10/25</a:t>
            </a:fld>
            <a:endParaRPr lang="en-US"/>
          </a:p>
        </p:txBody>
      </p:sp>
      <p:sp>
        <p:nvSpPr>
          <p:cNvPr id="4" name="Footer Placeholder 3">
            <a:extLst>
              <a:ext uri="{FF2B5EF4-FFF2-40B4-BE49-F238E27FC236}">
                <a16:creationId xmlns:a16="http://schemas.microsoft.com/office/drawing/2014/main" id="{C97E8F46-0291-9EFA-8F36-0DA66224C5AB}"/>
              </a:ext>
            </a:extLst>
          </p:cNvPr>
          <p:cNvSpPr>
            <a:spLocks noGrp="1"/>
          </p:cNvSpPr>
          <p:nvPr>
            <p:ph type="ftr" sz="quarter" idx="2"/>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D7D6B7-4D20-E613-B273-2C1B96953136}"/>
              </a:ext>
            </a:extLst>
          </p:cNvPr>
          <p:cNvSpPr>
            <a:spLocks noGrp="1"/>
          </p:cNvSpPr>
          <p:nvPr>
            <p:ph type="sldNum" sz="quarter" idx="3"/>
          </p:nvPr>
        </p:nvSpPr>
        <p:spPr>
          <a:xfrm>
            <a:off x="3884613" y="8846554"/>
            <a:ext cx="2971800" cy="467310"/>
          </a:xfrm>
          <a:prstGeom prst="rect">
            <a:avLst/>
          </a:prstGeom>
        </p:spPr>
        <p:txBody>
          <a:bodyPr vert="horz" lIns="91440" tIns="45720" rIns="91440" bIns="45720" rtlCol="0" anchor="b"/>
          <a:lstStyle>
            <a:lvl1pPr algn="r">
              <a:defRPr sz="1200"/>
            </a:lvl1pPr>
          </a:lstStyle>
          <a:p>
            <a:fld id="{A6F75251-82FB-4432-89E6-21B89B18FF92}" type="slidenum">
              <a:rPr lang="en-US" smtClean="0"/>
              <a:t>‹#›</a:t>
            </a:fld>
            <a:endParaRPr lang="en-US"/>
          </a:p>
        </p:txBody>
      </p:sp>
    </p:spTree>
    <p:extLst>
      <p:ext uri="{BB962C8B-B14F-4D97-AF65-F5344CB8AC3E}">
        <p14:creationId xmlns:p14="http://schemas.microsoft.com/office/powerpoint/2010/main" val="34371491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424085"/>
            <a:ext cx="5486400" cy="4191238"/>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Helpful Hint to Clubs: </a:t>
            </a:r>
            <a:r>
              <a:rPr lang="en-US" dirty="0"/>
              <a:t>We are Rotary!  We are People of Action! No other organization is quite like Rotary. By using our voice consistently in all our messaging, we can ensure that our communications reflect our club character.  </a:t>
            </a:r>
          </a:p>
          <a:p>
            <a:pPr marL="171450" lvl="0" indent="-171450" algn="l" rtl="0">
              <a:spcBef>
                <a:spcPts val="0"/>
              </a:spcBef>
              <a:spcAft>
                <a:spcPts val="0"/>
              </a:spcAft>
            </a:pPr>
            <a:r>
              <a:rPr lang="en-US" dirty="0"/>
              <a:t>Use the Rotary Brand Center &lt; https://</a:t>
            </a:r>
            <a:r>
              <a:rPr lang="en-US" dirty="0" err="1"/>
              <a:t>brandcenter.rotary.org</a:t>
            </a:r>
            <a:r>
              <a:rPr lang="en-US" dirty="0"/>
              <a:t>/</a:t>
            </a:r>
            <a:r>
              <a:rPr lang="en-US" dirty="0" err="1"/>
              <a:t>en</a:t>
            </a:r>
            <a:r>
              <a:rPr lang="en-US" dirty="0"/>
              <a:t>-us &gt;  templates and tools to create your Rotary / Rotaract Club logos and customized materials. </a:t>
            </a:r>
          </a:p>
          <a:p>
            <a:pPr marL="171450" lvl="0" indent="-171450" algn="l" rtl="0">
              <a:spcBef>
                <a:spcPts val="0"/>
              </a:spcBef>
              <a:spcAft>
                <a:spcPts val="0"/>
              </a:spcAft>
            </a:pPr>
            <a:r>
              <a:rPr lang="en-US" dirty="0"/>
              <a:t>Change this Background Photo to one that represents your club</a:t>
            </a:r>
          </a:p>
          <a:p>
            <a:pPr marL="171450" lvl="0" indent="-171450" algn="l" rtl="0">
              <a:spcBef>
                <a:spcPts val="0"/>
              </a:spcBef>
              <a:spcAft>
                <a:spcPts val="0"/>
              </a:spcAft>
            </a:pPr>
            <a:r>
              <a:rPr lang="en-US" dirty="0"/>
              <a:t>Use the People of Action Templates to create your club’s People of Action Content with your Club’s Action Photos &lt; https://</a:t>
            </a:r>
            <a:r>
              <a:rPr lang="en-US" dirty="0" err="1"/>
              <a:t>brandcenter.rotary.org</a:t>
            </a:r>
            <a:r>
              <a:rPr lang="en-US" dirty="0"/>
              <a:t>/</a:t>
            </a:r>
            <a:r>
              <a:rPr lang="en-US" dirty="0" err="1"/>
              <a:t>en</a:t>
            </a:r>
            <a:r>
              <a:rPr lang="en-US" dirty="0"/>
              <a:t>-us/people-of-action </a:t>
            </a:r>
          </a:p>
          <a:p>
            <a:pPr marL="171450" lvl="0" indent="-171450" algn="l" rtl="0">
              <a:spcBef>
                <a:spcPts val="0"/>
              </a:spcBef>
              <a:spcAft>
                <a:spcPts val="0"/>
              </a:spcAft>
            </a:pPr>
            <a:r>
              <a:rPr lang="en-US" b="1" i="0" u="none" strike="noStrike" dirty="0">
                <a:solidFill>
                  <a:srgbClr val="39424A"/>
                </a:solidFill>
                <a:effectLst/>
                <a:latin typeface="Open Sans" panose="020B0606030504020204" pitchFamily="34" charset="0"/>
              </a:rPr>
              <a:t>What you need to know about Creating Promotional Content (per Rotary International) https://</a:t>
            </a:r>
            <a:r>
              <a:rPr lang="en-US" b="1" i="0" u="none" strike="noStrike" dirty="0" err="1">
                <a:solidFill>
                  <a:srgbClr val="39424A"/>
                </a:solidFill>
                <a:effectLst/>
                <a:latin typeface="Open Sans" panose="020B0606030504020204" pitchFamily="34" charset="0"/>
              </a:rPr>
              <a:t>my.rotary.org</a:t>
            </a:r>
            <a:r>
              <a:rPr lang="en-US" b="1" i="0" u="none" strike="noStrike" dirty="0">
                <a:solidFill>
                  <a:srgbClr val="39424A"/>
                </a:solidFill>
                <a:effectLst/>
                <a:latin typeface="Open Sans" panose="020B0606030504020204" pitchFamily="34" charset="0"/>
              </a:rPr>
              <a:t>/</a:t>
            </a:r>
            <a:r>
              <a:rPr lang="en-US" b="1" i="0" u="none" strike="noStrike" dirty="0" err="1">
                <a:solidFill>
                  <a:srgbClr val="39424A"/>
                </a:solidFill>
                <a:effectLst/>
                <a:latin typeface="Open Sans" panose="020B0606030504020204" pitchFamily="34" charset="0"/>
              </a:rPr>
              <a:t>en</a:t>
            </a:r>
            <a:r>
              <a:rPr lang="en-US" b="1" i="0" u="none" strike="noStrike" dirty="0">
                <a:solidFill>
                  <a:srgbClr val="39424A"/>
                </a:solidFill>
                <a:effectLst/>
                <a:latin typeface="Open Sans" panose="020B0606030504020204" pitchFamily="34" charset="0"/>
              </a:rPr>
              <a:t>/what-you-need-know-about-creating-promotional-content</a:t>
            </a:r>
          </a:p>
          <a:p>
            <a:pPr marL="171450" lvl="0" indent="-171450" algn="l" rtl="0">
              <a:spcBef>
                <a:spcPts val="0"/>
              </a:spcBef>
              <a:spcAft>
                <a:spcPts val="0"/>
              </a:spcAft>
            </a:pPr>
            <a:endParaRPr lang="en-US" b="1" i="0" u="none" strike="noStrike" dirty="0">
              <a:solidFill>
                <a:srgbClr val="39424A"/>
              </a:solidFill>
              <a:effectLst/>
              <a:latin typeface="Open Sans" panose="020B0606030504020204" pitchFamily="34" charset="0"/>
            </a:endParaRPr>
          </a:p>
          <a:p>
            <a:pPr marL="0" lvl="0" indent="0" algn="l" rtl="0">
              <a:spcBef>
                <a:spcPts val="0"/>
              </a:spcBef>
              <a:spcAft>
                <a:spcPts val="0"/>
              </a:spcAft>
              <a:buFontTx/>
              <a:buNone/>
            </a:pPr>
            <a:r>
              <a:rPr lang="en-US" sz="1400" b="1" i="0" u="none" strike="noStrike" dirty="0">
                <a:solidFill>
                  <a:srgbClr val="39424A"/>
                </a:solidFill>
                <a:effectLst/>
                <a:latin typeface="Open Sans" panose="020B0606030504020204" pitchFamily="34" charset="0"/>
              </a:rPr>
              <a:t>Club and New Member Resources </a:t>
            </a:r>
          </a:p>
          <a:p>
            <a:pPr marL="0" lvl="0" indent="0" algn="l" rtl="0">
              <a:spcBef>
                <a:spcPts val="0"/>
              </a:spcBef>
              <a:spcAft>
                <a:spcPts val="0"/>
              </a:spcAft>
              <a:buFontTx/>
              <a:buNone/>
            </a:pPr>
            <a:endParaRPr lang="en-US" sz="1400" b="1" i="0" u="none" strike="noStrike" dirty="0">
              <a:solidFill>
                <a:srgbClr val="39424A"/>
              </a:solidFill>
              <a:effectLst/>
              <a:latin typeface="Open Sans" panose="020B0606030504020204" pitchFamily="34" charset="0"/>
            </a:endParaRPr>
          </a:p>
          <a:p>
            <a:pPr marL="0" lvl="0" indent="0" algn="l" rtl="0">
              <a:spcBef>
                <a:spcPts val="0"/>
              </a:spcBef>
              <a:spcAft>
                <a:spcPts val="0"/>
              </a:spcAft>
              <a:buFontTx/>
              <a:buNone/>
            </a:pPr>
            <a:r>
              <a:rPr lang="en-US" b="1" i="0" u="none" strike="noStrike" dirty="0">
                <a:solidFill>
                  <a:srgbClr val="39424A"/>
                </a:solidFill>
                <a:effectLst/>
                <a:latin typeface="Open Sans" panose="020B0606030504020204" pitchFamily="34" charset="0"/>
              </a:rPr>
              <a:t>District 5930 Toolkit &lt; https://rotary5930.org/page/toolbox-1 &gt;</a:t>
            </a:r>
          </a:p>
          <a:p>
            <a:pPr marL="171450" lvl="0" indent="-171450" algn="l" rtl="0">
              <a:spcBef>
                <a:spcPts val="0"/>
              </a:spcBef>
              <a:spcAft>
                <a:spcPts val="0"/>
              </a:spcAft>
              <a:buFont typeface="Arial" panose="020B0604020202020204" pitchFamily="34" charset="0"/>
              <a:buChar char="•"/>
            </a:pPr>
            <a:r>
              <a:rPr lang="en-US" b="0" i="0" u="none" strike="noStrike" dirty="0">
                <a:solidFill>
                  <a:srgbClr val="39424A"/>
                </a:solidFill>
                <a:effectLst/>
                <a:latin typeface="Open Sans" panose="020B0606030504020204" pitchFamily="34" charset="0"/>
              </a:rPr>
              <a:t>Rotary Club New Member Checklist (Club)</a:t>
            </a:r>
          </a:p>
          <a:p>
            <a:pPr marL="171450" lvl="0" indent="-171450" algn="l" rtl="0">
              <a:spcBef>
                <a:spcPts val="0"/>
              </a:spcBef>
              <a:spcAft>
                <a:spcPts val="0"/>
              </a:spcAft>
              <a:buFont typeface="Arial" panose="020B0604020202020204" pitchFamily="34" charset="0"/>
              <a:buChar char="•"/>
            </a:pPr>
            <a:r>
              <a:rPr lang="en-US" b="0" i="0" u="none" strike="noStrike" dirty="0">
                <a:solidFill>
                  <a:srgbClr val="39424A"/>
                </a:solidFill>
                <a:effectLst/>
                <a:latin typeface="Open Sans" panose="020B0606030504020204" pitchFamily="34" charset="0"/>
              </a:rPr>
              <a:t>Rotary New Member Checklist (New Member) </a:t>
            </a:r>
          </a:p>
          <a:p>
            <a:pPr marL="171450" lvl="0" indent="-171450" algn="l" rtl="0">
              <a:spcBef>
                <a:spcPts val="0"/>
              </a:spcBef>
              <a:spcAft>
                <a:spcPts val="0"/>
              </a:spcAft>
              <a:buFont typeface="Arial" panose="020B0604020202020204" pitchFamily="34" charset="0"/>
              <a:buChar char="•"/>
            </a:pPr>
            <a:r>
              <a:rPr lang="en-US" b="0" i="0" u="none" strike="noStrike" dirty="0">
                <a:solidFill>
                  <a:srgbClr val="39424A"/>
                </a:solidFill>
                <a:effectLst/>
                <a:latin typeface="Open Sans" panose="020B0606030504020204" pitchFamily="34" charset="0"/>
              </a:rPr>
              <a:t>Rotary Sponsor - Mentor Checklist for New Members (Club – Sponsor / Mentor) </a:t>
            </a:r>
          </a:p>
          <a:p>
            <a:pPr marL="171450" lvl="0" indent="-171450" algn="l" rtl="0">
              <a:spcBef>
                <a:spcPts val="0"/>
              </a:spcBef>
              <a:spcAft>
                <a:spcPts val="0"/>
              </a:spcAft>
              <a:buFont typeface="Arial" panose="020B0604020202020204" pitchFamily="34" charset="0"/>
              <a:buChar char="•"/>
            </a:pPr>
            <a:r>
              <a:rPr lang="en-US" b="0" i="0" u="none" strike="noStrike" dirty="0">
                <a:solidFill>
                  <a:srgbClr val="39424A"/>
                </a:solidFill>
                <a:effectLst/>
                <a:latin typeface="Open Sans" panose="020B0606030504020204" pitchFamily="34" charset="0"/>
              </a:rPr>
              <a:t>Designing Your Rotary Experience </a:t>
            </a:r>
          </a:p>
          <a:p>
            <a:pPr marL="171450" lvl="0" indent="-171450" algn="l" rtl="0">
              <a:spcBef>
                <a:spcPts val="0"/>
              </a:spcBef>
              <a:spcAft>
                <a:spcPts val="0"/>
              </a:spcAft>
              <a:buFont typeface="Arial" panose="020B0604020202020204" pitchFamily="34" charset="0"/>
              <a:buChar char="•"/>
            </a:pPr>
            <a:endParaRPr lang="en-US" b="1" i="0" u="none" strike="noStrike" dirty="0">
              <a:solidFill>
                <a:srgbClr val="39424A"/>
              </a:solidFill>
              <a:effectLst/>
              <a:latin typeface="Open Sans" panose="020B0606030504020204" pitchFamily="34" charset="0"/>
            </a:endParaRPr>
          </a:p>
          <a:p>
            <a:pPr marL="0" lvl="0" indent="0" algn="l" rtl="0">
              <a:spcBef>
                <a:spcPts val="0"/>
              </a:spcBef>
              <a:spcAft>
                <a:spcPts val="0"/>
              </a:spcAft>
              <a:buFontTx/>
              <a:buNone/>
            </a:pPr>
            <a:r>
              <a:rPr lang="en-US" b="1" i="0" u="none" strike="noStrike" dirty="0">
                <a:solidFill>
                  <a:srgbClr val="39424A"/>
                </a:solidFill>
                <a:effectLst/>
                <a:latin typeface="Open Sans" panose="020B0606030504020204" pitchFamily="34" charset="0"/>
              </a:rPr>
              <a:t>For additional Membership Resources – go to Rotary International </a:t>
            </a:r>
          </a:p>
          <a:p>
            <a:pPr marL="0" lvl="0" indent="0" algn="l" rtl="0">
              <a:spcBef>
                <a:spcPts val="0"/>
              </a:spcBef>
              <a:spcAft>
                <a:spcPts val="0"/>
              </a:spcAft>
              <a:buFontTx/>
              <a:buNone/>
            </a:pPr>
            <a:r>
              <a:rPr lang="en-US" b="1" i="0" u="none" strike="noStrike" dirty="0">
                <a:solidFill>
                  <a:srgbClr val="39424A"/>
                </a:solidFill>
                <a:effectLst/>
                <a:latin typeface="Open Sans" panose="020B0606030504020204" pitchFamily="34" charset="0"/>
              </a:rPr>
              <a:t>&lt; https://</a:t>
            </a:r>
            <a:r>
              <a:rPr lang="en-US" b="1" i="0" u="none" strike="noStrike" dirty="0" err="1">
                <a:solidFill>
                  <a:srgbClr val="39424A"/>
                </a:solidFill>
                <a:effectLst/>
                <a:latin typeface="Open Sans" panose="020B0606030504020204" pitchFamily="34" charset="0"/>
              </a:rPr>
              <a:t>my.rotary.org</a:t>
            </a:r>
            <a:r>
              <a:rPr lang="en-US" b="1" i="0" u="none" strike="noStrike" dirty="0">
                <a:solidFill>
                  <a:srgbClr val="39424A"/>
                </a:solidFill>
                <a:effectLst/>
                <a:latin typeface="Open Sans" panose="020B0606030504020204" pitchFamily="34" charset="0"/>
              </a:rPr>
              <a:t>/</a:t>
            </a:r>
            <a:r>
              <a:rPr lang="en-US" b="1" i="0" u="none" strike="noStrike" dirty="0" err="1">
                <a:solidFill>
                  <a:srgbClr val="39424A"/>
                </a:solidFill>
                <a:effectLst/>
                <a:latin typeface="Open Sans" panose="020B0606030504020204" pitchFamily="34" charset="0"/>
              </a:rPr>
              <a:t>en</a:t>
            </a:r>
            <a:r>
              <a:rPr lang="en-US" b="1" i="0" u="none" strike="noStrike" dirty="0">
                <a:solidFill>
                  <a:srgbClr val="39424A"/>
                </a:solidFill>
                <a:effectLst/>
                <a:latin typeface="Open Sans" panose="020B0606030504020204" pitchFamily="34" charset="0"/>
              </a:rPr>
              <a:t>/learning-reference/learn-topic/membership &gt;</a:t>
            </a:r>
          </a:p>
          <a:p>
            <a:pPr marL="0" lvl="0" indent="0" algn="l" rtl="0">
              <a:spcBef>
                <a:spcPts val="0"/>
              </a:spcBef>
              <a:spcAft>
                <a:spcPts val="0"/>
              </a:spcAft>
              <a:buFontTx/>
              <a:buNone/>
            </a:pPr>
            <a:endParaRPr lang="en-US" b="1" i="0" u="none" strike="noStrike" dirty="0">
              <a:solidFill>
                <a:srgbClr val="39424A"/>
              </a:solidFill>
              <a:effectLst/>
              <a:latin typeface="Open Sans" panose="020B0606030504020204" pitchFamily="34" charset="0"/>
            </a:endParaRPr>
          </a:p>
          <a:p>
            <a:pPr marL="171450" lvl="0" indent="-171450" algn="l" rtl="0">
              <a:spcBef>
                <a:spcPts val="0"/>
              </a:spcBef>
              <a:spcAft>
                <a:spcPts val="0"/>
              </a:spcAft>
              <a:buFont typeface="Arial" panose="020B0604020202020204" pitchFamily="34" charset="0"/>
              <a:buChar char="•"/>
            </a:pPr>
            <a:endParaRPr lang="en-US" b="1" i="0" u="none" strike="noStrike" dirty="0">
              <a:solidFill>
                <a:srgbClr val="39424A"/>
              </a:solidFill>
              <a:effectLst/>
              <a:latin typeface="Open Sans" panose="020B0606030504020204" pitchFamily="34" charset="0"/>
            </a:endParaRPr>
          </a:p>
          <a:p>
            <a:pPr algn="l">
              <a:lnSpc>
                <a:spcPts val="2250"/>
              </a:lnSpc>
              <a:buNone/>
            </a:pPr>
            <a:r>
              <a:rPr lang="en-US" b="0" i="0" u="none" strike="noStrike" dirty="0">
                <a:solidFill>
                  <a:srgbClr val="39424A"/>
                </a:solidFill>
                <a:effectLst/>
                <a:latin typeface="Open Sans" panose="020B0606030504020204" pitchFamily="34" charset="0"/>
              </a:rPr>
              <a:t>.</a:t>
            </a:r>
          </a:p>
          <a:p>
            <a:pPr marL="171450" lvl="0" indent="-171450" algn="l" rtl="0">
              <a:spcBef>
                <a:spcPts val="0"/>
              </a:spcBef>
              <a:spcAft>
                <a:spcPts val="0"/>
              </a:spcAft>
            </a:pPr>
            <a:endParaRPr lang="en-US" dirty="0"/>
          </a:p>
          <a:p>
            <a:pPr marL="158750" indent="0">
              <a:buFontTx/>
              <a:buNone/>
            </a:pPr>
            <a:endParaRPr lang="en-US" dirty="0"/>
          </a:p>
        </p:txBody>
      </p:sp>
    </p:spTree>
    <p:extLst>
      <p:ext uri="{BB962C8B-B14F-4D97-AF65-F5344CB8AC3E}">
        <p14:creationId xmlns:p14="http://schemas.microsoft.com/office/powerpoint/2010/main" val="1693196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7:notes"/>
          <p:cNvSpPr txBox="1">
            <a:spLocks noGrp="1"/>
          </p:cNvSpPr>
          <p:nvPr>
            <p:ph type="body" idx="1"/>
          </p:nvPr>
        </p:nvSpPr>
        <p:spPr>
          <a:xfrm>
            <a:off x="685800" y="4424085"/>
            <a:ext cx="5486400" cy="419123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7" name="Google Shape;207;p7: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9:notes"/>
          <p:cNvSpPr txBox="1">
            <a:spLocks noGrp="1"/>
          </p:cNvSpPr>
          <p:nvPr>
            <p:ph type="body" idx="1"/>
          </p:nvPr>
        </p:nvSpPr>
        <p:spPr>
          <a:xfrm>
            <a:off x="685800" y="4424085"/>
            <a:ext cx="5486400" cy="419123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Helpful Hint to Clubs: </a:t>
            </a:r>
            <a:r>
              <a:rPr lang="en-US" b="0" dirty="0"/>
              <a:t>Customize for your Club’s information – </a:t>
            </a:r>
          </a:p>
          <a:p>
            <a:pPr marL="171450" lvl="0" indent="-171450" algn="l" rtl="0">
              <a:spcBef>
                <a:spcPts val="0"/>
              </a:spcBef>
              <a:spcAft>
                <a:spcPts val="0"/>
              </a:spcAft>
            </a:pPr>
            <a:r>
              <a:rPr lang="en-US" b="0" dirty="0"/>
              <a:t>Rotary Internation Club Committee Resource:  https://</a:t>
            </a:r>
            <a:r>
              <a:rPr lang="en-US" b="0" dirty="0" err="1"/>
              <a:t>my.rotary.org</a:t>
            </a:r>
            <a:r>
              <a:rPr lang="en-US" b="0" dirty="0"/>
              <a:t>/</a:t>
            </a:r>
            <a:r>
              <a:rPr lang="en-US" b="0" dirty="0" err="1"/>
              <a:t>en</a:t>
            </a:r>
            <a:r>
              <a:rPr lang="en-US" b="0" dirty="0"/>
              <a:t>/knowledge-and-resources/resources-and-reference/resources-by-role/club-committee</a:t>
            </a:r>
          </a:p>
          <a:p>
            <a:pPr marL="171450" lvl="0" indent="-171450" algn="l" rtl="0">
              <a:spcBef>
                <a:spcPts val="0"/>
              </a:spcBef>
              <a:spcAft>
                <a:spcPts val="0"/>
              </a:spcAft>
            </a:pPr>
            <a:r>
              <a:rPr lang="en-US" dirty="0"/>
              <a:t>Use the Rotary Brand Center &lt; https://</a:t>
            </a:r>
            <a:r>
              <a:rPr lang="en-US" dirty="0" err="1"/>
              <a:t>brandcenter.rotary.org</a:t>
            </a:r>
            <a:r>
              <a:rPr lang="en-US" dirty="0"/>
              <a:t>/</a:t>
            </a:r>
            <a:r>
              <a:rPr lang="en-US" dirty="0" err="1"/>
              <a:t>en</a:t>
            </a:r>
            <a:r>
              <a:rPr lang="en-US" dirty="0"/>
              <a:t>-us &gt;  templates and tools to create your Rotary / Rotaract Club logos and customized materials. </a:t>
            </a:r>
          </a:p>
        </p:txBody>
      </p:sp>
      <p:sp>
        <p:nvSpPr>
          <p:cNvPr id="222" name="Google Shape;222;p9: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1:notes"/>
          <p:cNvSpPr txBox="1">
            <a:spLocks noGrp="1"/>
          </p:cNvSpPr>
          <p:nvPr>
            <p:ph type="body" idx="1"/>
          </p:nvPr>
        </p:nvSpPr>
        <p:spPr>
          <a:xfrm>
            <a:off x="685800" y="4424085"/>
            <a:ext cx="5486400" cy="419123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36" name="Google Shape;236;p11: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3:notes"/>
          <p:cNvSpPr txBox="1">
            <a:spLocks noGrp="1"/>
          </p:cNvSpPr>
          <p:nvPr>
            <p:ph type="body" idx="1"/>
          </p:nvPr>
        </p:nvSpPr>
        <p:spPr>
          <a:xfrm>
            <a:off x="685800" y="4424085"/>
            <a:ext cx="5486400" cy="4191238"/>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a:t>Helpful Hint to Clubs: </a:t>
            </a:r>
            <a:r>
              <a:rPr lang="en-US" b="0" dirty="0"/>
              <a:t>Customize for Service in your club </a:t>
            </a:r>
          </a:p>
          <a:p>
            <a:pPr marL="171450" lvl="0" indent="-171450" algn="l" rtl="0">
              <a:spcBef>
                <a:spcPts val="0"/>
              </a:spcBef>
              <a:spcAft>
                <a:spcPts val="0"/>
              </a:spcAft>
            </a:pPr>
            <a:r>
              <a:rPr lang="en-US" dirty="0"/>
              <a:t>Include your club motto </a:t>
            </a:r>
            <a:endParaRPr dirty="0"/>
          </a:p>
        </p:txBody>
      </p:sp>
      <p:sp>
        <p:nvSpPr>
          <p:cNvPr id="250" name="Google Shape;250;p13: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2:notes"/>
          <p:cNvSpPr txBox="1">
            <a:spLocks noGrp="1"/>
          </p:cNvSpPr>
          <p:nvPr>
            <p:ph type="body" idx="1"/>
          </p:nvPr>
        </p:nvSpPr>
        <p:spPr>
          <a:xfrm>
            <a:off x="685800" y="4424085"/>
            <a:ext cx="5486400" cy="4191238"/>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a:t>Helpful Hint to Clubs: </a:t>
            </a:r>
            <a:r>
              <a:rPr lang="en-US" b="0" dirty="0"/>
              <a:t>Customize for your club </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b="0" dirty="0"/>
              <a:t> Include information on meals  – if applicable </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b="0" dirty="0"/>
              <a:t> How are dues invoiced (annually, semi-annually, quarterly or monthly) </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b="0" dirty="0"/>
              <a:t> Rotary Foundation donations cannot be a requirement of membership (per RI)  – only a recommendation (Every Rotarian Every Year is 27cents a day for $100 per year; $2.74 a day is $1K per year (a Paul Harris Fellow) – explain what a Paul Harris Fellow is. </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b="0" dirty="0"/>
              <a:t>Rotary Engagement – Rotary International recommends 2 hours every month (12 hours in a 6-month period) –  such as Meetings, Club and / or  Service Projects, Club Socials, Other Rotary Events and Activities, and /or District / Zone / International Events / (time spent serving on a committee is Rotary engagement) </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b="0" dirty="0"/>
              <a:t>Include other items expected of members in your club </a:t>
            </a: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endParaRPr lang="en-US" b="0" dirty="0"/>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en-US" dirty="0">
                <a:latin typeface="Arial" panose="020B0604020202020204" pitchFamily="34" charset="0"/>
                <a:ea typeface="ヒラギノ角ゴ Pro W3" panose="020B0300000000000000" pitchFamily="34" charset="-128"/>
              </a:rPr>
              <a:t>Transfer Rotarian (a member in good standing from another Rotary Club) is exempt from pay a club Admission (“joining”)  Fee per Rotary International Council on Legislation 2016.  </a:t>
            </a:r>
          </a:p>
        </p:txBody>
      </p:sp>
      <p:sp>
        <p:nvSpPr>
          <p:cNvPr id="243" name="Google Shape;243;p12: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0582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a:extLst>
            <a:ext uri="{FF2B5EF4-FFF2-40B4-BE49-F238E27FC236}">
              <a16:creationId xmlns:a16="http://schemas.microsoft.com/office/drawing/2014/main" id="{29574DFC-BB00-E2E9-BE94-2168A2037FEC}"/>
            </a:ext>
          </a:extLst>
        </p:cNvPr>
        <p:cNvGrpSpPr/>
        <p:nvPr/>
      </p:nvGrpSpPr>
      <p:grpSpPr>
        <a:xfrm>
          <a:off x="0" y="0"/>
          <a:ext cx="0" cy="0"/>
          <a:chOff x="0" y="0"/>
          <a:chExt cx="0" cy="0"/>
        </a:xfrm>
      </p:grpSpPr>
      <p:sp>
        <p:nvSpPr>
          <p:cNvPr id="273" name="Google Shape;273;p16:notes">
            <a:extLst>
              <a:ext uri="{FF2B5EF4-FFF2-40B4-BE49-F238E27FC236}">
                <a16:creationId xmlns:a16="http://schemas.microsoft.com/office/drawing/2014/main" id="{205B3442-B14C-73A4-8194-1F7737C7B2CB}"/>
              </a:ext>
            </a:extLst>
          </p:cNvPr>
          <p:cNvSpPr txBox="1">
            <a:spLocks noGrp="1"/>
          </p:cNvSpPr>
          <p:nvPr>
            <p:ph type="body" idx="1"/>
          </p:nvPr>
        </p:nvSpPr>
        <p:spPr>
          <a:xfrm>
            <a:off x="685800" y="4424085"/>
            <a:ext cx="5486400" cy="4191238"/>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a:t>Helpful Hint to Clubs: </a:t>
            </a:r>
            <a:r>
              <a:rPr lang="en-US" b="0" dirty="0"/>
              <a:t>Customize for your club </a:t>
            </a:r>
          </a:p>
          <a:p>
            <a:pPr marL="171450" lvl="0" indent="-171450" algn="l" rtl="0">
              <a:spcBef>
                <a:spcPts val="0"/>
              </a:spcBef>
              <a:spcAft>
                <a:spcPts val="0"/>
              </a:spcAft>
            </a:pPr>
            <a:r>
              <a:rPr lang="en-US" dirty="0"/>
              <a:t>Use the Rotary Brand Center &lt; https://</a:t>
            </a:r>
            <a:r>
              <a:rPr lang="en-US" dirty="0" err="1"/>
              <a:t>brandcenter.rotary.org</a:t>
            </a:r>
            <a:r>
              <a:rPr lang="en-US" dirty="0"/>
              <a:t>/</a:t>
            </a:r>
            <a:r>
              <a:rPr lang="en-US" dirty="0" err="1"/>
              <a:t>en</a:t>
            </a:r>
            <a:r>
              <a:rPr lang="en-US" dirty="0"/>
              <a:t>-us &gt;  templates and tools to create your Rotary / Rotaract Club logos and customized materials. </a:t>
            </a:r>
            <a:endParaRPr lang="en-US" b="0" dirty="0"/>
          </a:p>
          <a:p>
            <a:pPr marL="0" lvl="0" indent="0" algn="l" rtl="0">
              <a:spcBef>
                <a:spcPts val="0"/>
              </a:spcBef>
              <a:spcAft>
                <a:spcPts val="0"/>
              </a:spcAft>
              <a:buNone/>
            </a:pPr>
            <a:endParaRPr dirty="0"/>
          </a:p>
        </p:txBody>
      </p:sp>
      <p:sp>
        <p:nvSpPr>
          <p:cNvPr id="274" name="Google Shape;274;p16:notes">
            <a:extLst>
              <a:ext uri="{FF2B5EF4-FFF2-40B4-BE49-F238E27FC236}">
                <a16:creationId xmlns:a16="http://schemas.microsoft.com/office/drawing/2014/main" id="{47E4F32C-2945-9CDF-482B-C11334A5B56F}"/>
              </a:ext>
            </a:extLst>
          </p:cNvPr>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3662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ea typeface="ＭＳ Ｐゴシック" panose="020B0600070205080204" pitchFamily="34" charset="-128"/>
              </a:rPr>
              <a:t>The Four Way Test of the things we think, say or do is a test used by Rotarians world-wide as a moral code for personal and business relationships. </a:t>
            </a:r>
            <a:endParaRPr lang="en-US" dirty="0"/>
          </a:p>
        </p:txBody>
      </p:sp>
    </p:spTree>
    <p:extLst>
      <p:ext uri="{BB962C8B-B14F-4D97-AF65-F5344CB8AC3E}">
        <p14:creationId xmlns:p14="http://schemas.microsoft.com/office/powerpoint/2010/main" val="2177656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69162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69723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CD68E-83DB-8744-9C26-A9982AF33C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7ED6C-9870-2BAE-DCA0-27847B293C5C}"/>
              </a:ext>
            </a:extLst>
          </p:cNvPr>
          <p:cNvSpPr>
            <a:spLocks noGrp="1" noRot="1" noChangeAspect="1"/>
          </p:cNvSpPr>
          <p:nvPr>
            <p:ph type="sldImg"/>
          </p:nvPr>
        </p:nvSpPr>
        <p:spPr>
          <a:xfrm>
            <a:off x="325438" y="698500"/>
            <a:ext cx="6207125" cy="3492500"/>
          </a:xfrm>
        </p:spPr>
      </p:sp>
      <p:sp>
        <p:nvSpPr>
          <p:cNvPr id="3" name="Notes Placeholder 2">
            <a:extLst>
              <a:ext uri="{FF2B5EF4-FFF2-40B4-BE49-F238E27FC236}">
                <a16:creationId xmlns:a16="http://schemas.microsoft.com/office/drawing/2014/main" id="{C24E6452-71AE-EBE6-82F5-3C053D117CA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8462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9F930501-711A-C565-4ED7-3EAC80E0656D}"/>
              </a:ext>
            </a:extLst>
          </p:cNvPr>
          <p:cNvSpPr>
            <a:spLocks noGrp="1" noRot="1" noChangeAspect="1" noChangeArrowheads="1" noTextEdit="1"/>
          </p:cNvSpPr>
          <p:nvPr>
            <p:ph type="sldImg"/>
          </p:nvPr>
        </p:nvSpPr>
        <p:spPr>
          <a:ln/>
        </p:spPr>
      </p:sp>
      <p:sp>
        <p:nvSpPr>
          <p:cNvPr id="29698" name="Notes Placeholder 2">
            <a:extLst>
              <a:ext uri="{FF2B5EF4-FFF2-40B4-BE49-F238E27FC236}">
                <a16:creationId xmlns:a16="http://schemas.microsoft.com/office/drawing/2014/main" id="{56D646CA-0544-CC12-2490-DF74ADC023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58750" indent="0">
              <a:buFontTx/>
              <a:buNone/>
            </a:pPr>
            <a:endParaRPr lang="en-US" altLang="en-US" dirty="0">
              <a:latin typeface="Arial" panose="020B0604020202020204" pitchFamily="34" charset="0"/>
              <a:ea typeface="ヒラギノ角ゴ Pro W3" panose="020B0300000000000000" pitchFamily="34" charset="-128"/>
            </a:endParaRPr>
          </a:p>
        </p:txBody>
      </p:sp>
      <p:sp>
        <p:nvSpPr>
          <p:cNvPr id="29699" name="Slide Number Placeholder 3">
            <a:extLst>
              <a:ext uri="{FF2B5EF4-FFF2-40B4-BE49-F238E27FC236}">
                <a16:creationId xmlns:a16="http://schemas.microsoft.com/office/drawing/2014/main" id="{6B9F9AE0-8B54-08DA-1577-6527CFAAE4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anose="020B0300000000000000" pitchFamily="34" charset="-128"/>
              </a:defRPr>
            </a:lvl1pPr>
            <a:lvl2pPr marL="742950" indent="-285750" defTabSz="931863">
              <a:defRPr sz="2400">
                <a:solidFill>
                  <a:schemeClr val="tx1"/>
                </a:solidFill>
                <a:latin typeface="Arial" panose="020B0604020202020204" pitchFamily="34" charset="0"/>
                <a:ea typeface="ヒラギノ角ゴ Pro W3" panose="020B0300000000000000" pitchFamily="34" charset="-128"/>
              </a:defRPr>
            </a:lvl2pPr>
            <a:lvl3pPr marL="1143000" indent="-228600" defTabSz="931863">
              <a:defRPr sz="2400">
                <a:solidFill>
                  <a:schemeClr val="tx1"/>
                </a:solidFill>
                <a:latin typeface="Arial" panose="020B0604020202020204" pitchFamily="34" charset="0"/>
                <a:ea typeface="ヒラギノ角ゴ Pro W3" panose="020B0300000000000000" pitchFamily="34" charset="-128"/>
              </a:defRPr>
            </a:lvl3pPr>
            <a:lvl4pPr marL="1600200" indent="-228600" defTabSz="931863">
              <a:defRPr sz="2400">
                <a:solidFill>
                  <a:schemeClr val="tx1"/>
                </a:solidFill>
                <a:latin typeface="Arial" panose="020B0604020202020204" pitchFamily="34" charset="0"/>
                <a:ea typeface="ヒラギノ角ゴ Pro W3" panose="020B0300000000000000" pitchFamily="34" charset="-128"/>
              </a:defRPr>
            </a:lvl4pPr>
            <a:lvl5pPr marL="2057400" indent="-228600" defTabSz="931863">
              <a:defRPr sz="2400">
                <a:solidFill>
                  <a:schemeClr val="tx1"/>
                </a:solidFill>
                <a:latin typeface="Arial" panose="020B0604020202020204" pitchFamily="34" charset="0"/>
                <a:ea typeface="ヒラギノ角ゴ Pro W3" panose="020B0300000000000000"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6466A17B-474A-9D43-8263-951A23EADF9F}" type="slidenum">
              <a:rPr lang="en-US" altLang="en-US" sz="1200" smtClean="0"/>
              <a:pPr/>
              <a:t>2</a:t>
            </a:fld>
            <a:endParaRPr lang="en-US" altLang="en-US" sz="1200"/>
          </a:p>
        </p:txBody>
      </p:sp>
    </p:spTree>
    <p:extLst>
      <p:ext uri="{BB962C8B-B14F-4D97-AF65-F5344CB8AC3E}">
        <p14:creationId xmlns:p14="http://schemas.microsoft.com/office/powerpoint/2010/main" val="25423950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24: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56" name="Google Shape;856;p2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 Helpful Hint to Clubs: </a:t>
            </a:r>
            <a:r>
              <a:rPr lang="en-US" b="0" dirty="0"/>
              <a:t> Include Resources for your Club </a:t>
            </a:r>
            <a:br>
              <a:rPr lang="en-US" b="0" dirty="0"/>
            </a:br>
            <a:endParaRPr lang="en-US" b="0" dirty="0"/>
          </a:p>
          <a:p>
            <a:pPr marL="171450" lvl="0" indent="-171450" algn="l" rtl="0">
              <a:lnSpc>
                <a:spcPct val="100000"/>
              </a:lnSpc>
              <a:spcBef>
                <a:spcPts val="0"/>
              </a:spcBef>
              <a:spcAft>
                <a:spcPts val="0"/>
              </a:spcAft>
              <a:buSzPts val="1400"/>
            </a:pPr>
            <a:r>
              <a:rPr lang="en-US" dirty="0">
                <a:latin typeface="Arial"/>
                <a:ea typeface="Arial"/>
                <a:cs typeface="Arial"/>
                <a:sym typeface="Arial"/>
              </a:rPr>
              <a:t>Help a new member obtain access to resources available to your members. </a:t>
            </a:r>
          </a:p>
          <a:p>
            <a:pPr marL="171450" lvl="0" indent="-171450" algn="l" rtl="0">
              <a:lnSpc>
                <a:spcPct val="100000"/>
              </a:lnSpc>
              <a:spcBef>
                <a:spcPts val="0"/>
              </a:spcBef>
              <a:spcAft>
                <a:spcPts val="0"/>
              </a:spcAft>
              <a:buSzPts val="1400"/>
            </a:pPr>
            <a:r>
              <a:rPr lang="en-US" dirty="0">
                <a:latin typeface="Arial"/>
                <a:ea typeface="Arial"/>
                <a:cs typeface="Arial"/>
                <a:sym typeface="Arial"/>
              </a:rPr>
              <a:t>Help a new member set up a My Rotary account at </a:t>
            </a:r>
            <a:r>
              <a:rPr lang="en-US" dirty="0" err="1">
                <a:latin typeface="Arial"/>
                <a:ea typeface="Arial"/>
                <a:cs typeface="Arial"/>
                <a:sym typeface="Arial"/>
              </a:rPr>
              <a:t>my.rotary.org</a:t>
            </a:r>
            <a:r>
              <a:rPr lang="en-US" dirty="0">
                <a:latin typeface="Arial"/>
                <a:ea typeface="Arial"/>
                <a:cs typeface="Arial"/>
                <a:sym typeface="Arial"/>
              </a:rPr>
              <a:t> as soon as your club secretary has a member number for them from Rotary International.</a:t>
            </a:r>
          </a:p>
          <a:p>
            <a:pPr marL="171450" lvl="0" indent="-171450" algn="l" rtl="0">
              <a:lnSpc>
                <a:spcPct val="100000"/>
              </a:lnSpc>
              <a:spcBef>
                <a:spcPts val="0"/>
              </a:spcBef>
              <a:spcAft>
                <a:spcPts val="0"/>
              </a:spcAft>
              <a:buSzPts val="1400"/>
            </a:pPr>
            <a:r>
              <a:rPr lang="en-US" dirty="0">
                <a:latin typeface="Arial"/>
                <a:ea typeface="Arial"/>
                <a:cs typeface="Arial"/>
                <a:sym typeface="Arial"/>
              </a:rPr>
              <a:t>Talk about “Club Locator” at </a:t>
            </a:r>
            <a:r>
              <a:rPr lang="en-US" dirty="0" err="1">
                <a:latin typeface="Arial"/>
                <a:ea typeface="Arial"/>
                <a:cs typeface="Arial"/>
                <a:sym typeface="Arial"/>
              </a:rPr>
              <a:t>my.Rotary.org</a:t>
            </a:r>
            <a:r>
              <a:rPr lang="en-US" dirty="0">
                <a:latin typeface="Arial"/>
                <a:ea typeface="Arial"/>
                <a:cs typeface="Arial"/>
                <a:sym typeface="Arial"/>
              </a:rPr>
              <a:t>/</a:t>
            </a:r>
            <a:r>
              <a:rPr lang="en-US" dirty="0" err="1">
                <a:latin typeface="Arial"/>
                <a:ea typeface="Arial"/>
                <a:cs typeface="Arial"/>
                <a:sym typeface="Arial"/>
              </a:rPr>
              <a:t>en</a:t>
            </a:r>
            <a:r>
              <a:rPr lang="en-US" dirty="0">
                <a:latin typeface="Arial"/>
                <a:ea typeface="Arial"/>
                <a:cs typeface="Arial"/>
                <a:sym typeface="Arial"/>
              </a:rPr>
              <a:t>/club-search or the APP “Rotary Club Locator” (for personal and business travel) </a:t>
            </a:r>
            <a:endParaRPr dirty="0"/>
          </a:p>
          <a:p>
            <a:pPr marL="0" lvl="0" indent="0" algn="l" rtl="0">
              <a:lnSpc>
                <a:spcPct val="100000"/>
              </a:lnSpc>
              <a:spcBef>
                <a:spcPts val="0"/>
              </a:spcBef>
              <a:spcAft>
                <a:spcPts val="0"/>
              </a:spcAft>
              <a:buSzPts val="1400"/>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US" dirty="0">
                <a:latin typeface="Arial"/>
                <a:ea typeface="Arial"/>
                <a:cs typeface="Arial"/>
                <a:sym typeface="Arial"/>
              </a:rPr>
              <a:t>Facebook</a:t>
            </a:r>
            <a:endParaRPr dirty="0"/>
          </a:p>
          <a:p>
            <a:pPr marL="0" lvl="0" indent="0" algn="l" rtl="0">
              <a:lnSpc>
                <a:spcPct val="100000"/>
              </a:lnSpc>
              <a:spcBef>
                <a:spcPts val="0"/>
              </a:spcBef>
              <a:spcAft>
                <a:spcPts val="0"/>
              </a:spcAft>
              <a:buSzPts val="1400"/>
              <a:buNone/>
            </a:pPr>
            <a:r>
              <a:rPr lang="en-US" dirty="0">
                <a:latin typeface="Arial"/>
                <a:ea typeface="Arial"/>
                <a:cs typeface="Arial"/>
                <a:sym typeface="Arial"/>
              </a:rPr>
              <a:t>Instagram</a:t>
            </a:r>
            <a:br>
              <a:rPr lang="en-US" dirty="0">
                <a:latin typeface="Arial"/>
                <a:ea typeface="Arial"/>
                <a:cs typeface="Arial"/>
                <a:sym typeface="Arial"/>
              </a:rPr>
            </a:br>
            <a:r>
              <a:rPr lang="en-US" dirty="0">
                <a:latin typeface="Arial"/>
                <a:ea typeface="Arial"/>
                <a:cs typeface="Arial"/>
                <a:sym typeface="Arial"/>
              </a:rPr>
              <a:t>LinkedIn `</a:t>
            </a:r>
            <a:endParaRPr dirty="0"/>
          </a:p>
          <a:p>
            <a:pPr marL="0" lvl="0" indent="0" algn="l" rtl="0">
              <a:lnSpc>
                <a:spcPct val="100000"/>
              </a:lnSpc>
              <a:spcBef>
                <a:spcPts val="0"/>
              </a:spcBef>
              <a:spcAft>
                <a:spcPts val="0"/>
              </a:spcAft>
              <a:buSzPts val="1400"/>
              <a:buNone/>
            </a:pPr>
            <a:r>
              <a:rPr lang="en-US" dirty="0">
                <a:latin typeface="Arial"/>
                <a:ea typeface="Arial"/>
                <a:cs typeface="Arial"/>
                <a:sym typeface="Arial"/>
              </a:rPr>
              <a:t>Twitter</a:t>
            </a:r>
            <a:endParaRPr dirty="0"/>
          </a:p>
          <a:p>
            <a:pPr marL="0" lvl="0" indent="0" algn="l" rtl="0">
              <a:lnSpc>
                <a:spcPct val="100000"/>
              </a:lnSpc>
              <a:spcBef>
                <a:spcPts val="0"/>
              </a:spcBef>
              <a:spcAft>
                <a:spcPts val="0"/>
              </a:spcAft>
              <a:buSzPts val="1400"/>
              <a:buNone/>
            </a:pPr>
            <a:r>
              <a:rPr lang="en-US" dirty="0">
                <a:latin typeface="Arial"/>
                <a:ea typeface="Arial"/>
                <a:cs typeface="Arial"/>
                <a:sym typeface="Arial"/>
              </a:rPr>
              <a:t>YouTube</a:t>
            </a:r>
            <a:endParaRPr dirty="0"/>
          </a:p>
          <a:p>
            <a:pPr marL="0" lvl="0" indent="0" algn="l" rtl="0">
              <a:lnSpc>
                <a:spcPct val="100000"/>
              </a:lnSpc>
              <a:spcBef>
                <a:spcPts val="0"/>
              </a:spcBef>
              <a:spcAft>
                <a:spcPts val="0"/>
              </a:spcAft>
              <a:buSzPts val="1400"/>
              <a:buNone/>
            </a:pPr>
            <a:endParaRPr dirty="0">
              <a:latin typeface="Arial"/>
              <a:ea typeface="Arial"/>
              <a:cs typeface="Arial"/>
              <a:sym typeface="Arial"/>
            </a:endParaRPr>
          </a:p>
        </p:txBody>
      </p:sp>
      <p:sp>
        <p:nvSpPr>
          <p:cNvPr id="857" name="Google Shape;857;p2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lang="en-US" b="1" dirty="0"/>
              <a:t>Helpful Hint to Clubs: </a:t>
            </a:r>
            <a:r>
              <a:rPr lang="en-US" dirty="0"/>
              <a:t> Personalize to your club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Use the Rotary Brand Center &lt; https://</a:t>
            </a:r>
            <a:r>
              <a:rPr lang="en-US" dirty="0" err="1"/>
              <a:t>brandcenter.rotary.org</a:t>
            </a:r>
            <a:r>
              <a:rPr lang="en-US" dirty="0"/>
              <a:t>/</a:t>
            </a:r>
            <a:r>
              <a:rPr lang="en-US" dirty="0" err="1"/>
              <a:t>en</a:t>
            </a:r>
            <a:r>
              <a:rPr lang="en-US" dirty="0"/>
              <a:t>-us &gt;  templates and tools to create your Rotary / Rotaract Club logos and customized materials.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Add Photos of your Club’s Community Legacy (what are you known for?)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18635B-1301-8748-84A2-C7258559A7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7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Helpful Hint to Clubs: </a:t>
            </a:r>
            <a:r>
              <a:rPr lang="en-US" dirty="0"/>
              <a:t> Personalize to your club </a:t>
            </a:r>
          </a:p>
          <a:p>
            <a:pPr marL="171450" lvl="0" indent="-171450" algn="l" rtl="0">
              <a:spcBef>
                <a:spcPts val="0"/>
              </a:spcBef>
              <a:spcAft>
                <a:spcPts val="0"/>
              </a:spcAft>
            </a:pPr>
            <a:r>
              <a:rPr lang="en-US" dirty="0"/>
              <a:t>Use the People of Action Templates to create your club’s People of Action Content with your Club’s People of Action Photos &lt; https://</a:t>
            </a:r>
            <a:r>
              <a:rPr lang="en-US" dirty="0" err="1"/>
              <a:t>brandcenter.rotary.org</a:t>
            </a:r>
            <a:r>
              <a:rPr lang="en-US" dirty="0"/>
              <a:t>/</a:t>
            </a:r>
            <a:r>
              <a:rPr lang="en-US" dirty="0" err="1"/>
              <a:t>en</a:t>
            </a:r>
            <a:r>
              <a:rPr lang="en-US" dirty="0"/>
              <a:t>-us/people-of-action </a:t>
            </a:r>
            <a:endParaRPr lang="en-US" b="0" dirty="0"/>
          </a:p>
          <a:p>
            <a:pPr marL="171450" lvl="0" indent="-171450" algn="l" rtl="0">
              <a:spcBef>
                <a:spcPts val="0"/>
              </a:spcBef>
              <a:spcAft>
                <a:spcPts val="0"/>
              </a:spcAft>
            </a:pPr>
            <a:r>
              <a:rPr lang="en-US" dirty="0"/>
              <a:t>Use the Rotary Brand Center &lt; https://</a:t>
            </a:r>
            <a:r>
              <a:rPr lang="en-US" dirty="0" err="1"/>
              <a:t>brandcenter.rotary.org</a:t>
            </a:r>
            <a:r>
              <a:rPr lang="en-US" dirty="0"/>
              <a:t>/</a:t>
            </a:r>
            <a:r>
              <a:rPr lang="en-US" dirty="0" err="1"/>
              <a:t>en</a:t>
            </a:r>
            <a:r>
              <a:rPr lang="en-US" dirty="0"/>
              <a:t>-us &gt;  templates and tools to create your Rotary / Rotaract Club logos and customized materials. </a:t>
            </a:r>
          </a:p>
          <a:p>
            <a:pPr marL="158750" indent="0">
              <a:buFontTx/>
              <a:buNone/>
            </a:pPr>
            <a:endParaRPr lang="en-US" dirty="0"/>
          </a:p>
        </p:txBody>
      </p:sp>
    </p:spTree>
    <p:extLst>
      <p:ext uri="{BB962C8B-B14F-4D97-AF65-F5344CB8AC3E}">
        <p14:creationId xmlns:p14="http://schemas.microsoft.com/office/powerpoint/2010/main" val="3209164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1: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dirty="0"/>
              <a:t>DG / Dr. Elaine Hernadez (upper right – 1970 – 1971 – First outbound Exchange Student sent from Brantford Rotary Club (Canada) to Hermosillo (Mexico) </a:t>
            </a: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r>
              <a:rPr lang="en-US" b="1" dirty="0"/>
              <a:t>Immediate Past District Governor / Dr. Zehra Surani – Administering Polio Drops </a:t>
            </a:r>
            <a:endParaRPr b="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 </a:t>
            </a:r>
            <a:endParaRPr dirty="0"/>
          </a:p>
          <a:p>
            <a:pPr marL="0" lvl="0" indent="0" algn="l" rtl="0">
              <a:lnSpc>
                <a:spcPct val="100000"/>
              </a:lnSpc>
              <a:spcBef>
                <a:spcPts val="0"/>
              </a:spcBef>
              <a:spcAft>
                <a:spcPts val="0"/>
              </a:spcAft>
              <a:buSzPts val="1400"/>
              <a:buNone/>
            </a:pPr>
            <a:endParaRPr dirty="0"/>
          </a:p>
        </p:txBody>
      </p:sp>
      <p:sp>
        <p:nvSpPr>
          <p:cNvPr id="519" name="Google Shape;519;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notes"/>
          <p:cNvSpPr txBox="1">
            <a:spLocks noGrp="1"/>
          </p:cNvSpPr>
          <p:nvPr>
            <p:ph type="body" idx="1"/>
          </p:nvPr>
        </p:nvSpPr>
        <p:spPr>
          <a:xfrm>
            <a:off x="685800" y="4424085"/>
            <a:ext cx="5486400" cy="419123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1" name="Google Shape;171;p2: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2573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b="1" i="0" dirty="0">
                <a:solidFill>
                  <a:srgbClr val="39424A"/>
                </a:solidFill>
                <a:effectLst/>
                <a:latin typeface="Open Sans" panose="020B0606030504020204" pitchFamily="34" charset="0"/>
              </a:rPr>
              <a:t>What impact can one donation have?</a:t>
            </a:r>
          </a:p>
          <a:p>
            <a:pPr algn="l">
              <a:buFont typeface="Arial" panose="020B0604020202020204" pitchFamily="34" charset="0"/>
              <a:buChar char="•"/>
            </a:pPr>
            <a:r>
              <a:rPr lang="en-US" b="0" i="0" dirty="0">
                <a:solidFill>
                  <a:srgbClr val="39424A"/>
                </a:solidFill>
                <a:effectLst/>
                <a:latin typeface="Open Sans" panose="020B0606030504020204" pitchFamily="34" charset="0"/>
              </a:rPr>
              <a:t>For as little as $3, a child can be protected from polio. (</a:t>
            </a:r>
            <a:r>
              <a:rPr lang="en-US" b="0" i="0" u="none" strike="noStrike" dirty="0">
                <a:solidFill>
                  <a:srgbClr val="111111"/>
                </a:solidFill>
                <a:effectLst/>
                <a:latin typeface="Open Sans" panose="020B0606030504020204" pitchFamily="34" charset="0"/>
              </a:rPr>
              <a:t>It costs US$3.00 to fully protect a child against polio, including the cost of the vaccine and activities required to deliver the vaccine)</a:t>
            </a:r>
            <a:endParaRPr lang="en-US" b="0" i="0" dirty="0">
              <a:solidFill>
                <a:srgbClr val="39424A"/>
              </a:solidFill>
              <a:effectLst/>
              <a:latin typeface="Open Sans" panose="020B0606030504020204" pitchFamily="34" charset="0"/>
            </a:endParaRPr>
          </a:p>
          <a:p>
            <a:pPr algn="l">
              <a:buFont typeface="Arial" panose="020B0604020202020204" pitchFamily="34" charset="0"/>
              <a:buChar char="•"/>
            </a:pPr>
            <a:r>
              <a:rPr lang="en-US" b="0" i="0" dirty="0">
                <a:solidFill>
                  <a:srgbClr val="39424A"/>
                </a:solidFill>
                <a:effectLst/>
                <a:latin typeface="Open Sans" panose="020B0606030504020204" pitchFamily="34" charset="0"/>
              </a:rPr>
              <a:t>$50 can provide clean water to help fight waterborne illness.</a:t>
            </a:r>
          </a:p>
          <a:p>
            <a:pPr algn="l">
              <a:buFont typeface="Arial" panose="020B0604020202020204" pitchFamily="34" charset="0"/>
              <a:buChar char="•"/>
            </a:pPr>
            <a:r>
              <a:rPr lang="en-US" b="0" i="0" dirty="0">
                <a:solidFill>
                  <a:srgbClr val="39424A"/>
                </a:solidFill>
                <a:effectLst/>
                <a:latin typeface="Open Sans" panose="020B0606030504020204" pitchFamily="34" charset="0"/>
              </a:rPr>
              <a:t>$500 can launch an antibullying campaign and create a safe environment for children.</a:t>
            </a:r>
          </a:p>
          <a:p>
            <a:pPr algn="l">
              <a:buFont typeface="Arial" panose="020B0604020202020204" pitchFamily="34" charset="0"/>
              <a:buChar char="•"/>
            </a:pPr>
            <a:endParaRPr lang="en-US" b="0" i="0" dirty="0">
              <a:solidFill>
                <a:srgbClr val="39424A"/>
              </a:solidFill>
              <a:effectLst/>
              <a:latin typeface="Open Sans" panose="020B0606030504020204" pitchFamily="34" charset="0"/>
            </a:endParaRPr>
          </a:p>
          <a:p>
            <a:pPr algn="l">
              <a:buFont typeface="Arial" panose="020B0604020202020204" pitchFamily="34" charset="0"/>
              <a:buChar char="•"/>
            </a:pPr>
            <a:r>
              <a:rPr lang="en-US" b="0" i="0" dirty="0">
                <a:solidFill>
                  <a:srgbClr val="39424A"/>
                </a:solidFill>
                <a:effectLst/>
                <a:latin typeface="Open Sans" panose="020B0606030504020204" pitchFamily="34" charset="0"/>
              </a:rPr>
              <a:t>Rotary Direct - https://</a:t>
            </a:r>
            <a:r>
              <a:rPr lang="en-US" b="0" i="0" dirty="0" err="1">
                <a:solidFill>
                  <a:srgbClr val="39424A"/>
                </a:solidFill>
                <a:effectLst/>
                <a:latin typeface="Open Sans" panose="020B0606030504020204" pitchFamily="34" charset="0"/>
              </a:rPr>
              <a:t>my.rotary.org</a:t>
            </a:r>
            <a:r>
              <a:rPr lang="en-US" b="0" i="0" dirty="0">
                <a:solidFill>
                  <a:srgbClr val="39424A"/>
                </a:solidFill>
                <a:effectLst/>
                <a:latin typeface="Open Sans" panose="020B0606030504020204" pitchFamily="34" charset="0"/>
              </a:rPr>
              <a:t>/</a:t>
            </a:r>
            <a:r>
              <a:rPr lang="en-US" b="0" i="0" dirty="0" err="1">
                <a:solidFill>
                  <a:srgbClr val="39424A"/>
                </a:solidFill>
                <a:effectLst/>
                <a:latin typeface="Open Sans" panose="020B0606030504020204" pitchFamily="34" charset="0"/>
              </a:rPr>
              <a:t>en</a:t>
            </a:r>
            <a:r>
              <a:rPr lang="en-US" b="0" i="0" dirty="0">
                <a:solidFill>
                  <a:srgbClr val="39424A"/>
                </a:solidFill>
                <a:effectLst/>
                <a:latin typeface="Open Sans" panose="020B0606030504020204" pitchFamily="34" charset="0"/>
              </a:rPr>
              <a:t>/rotary-direct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18635B-1301-8748-84A2-C7258559A7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7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FontTx/>
              <a:buNone/>
            </a:pPr>
            <a:endParaRPr lang="en-US" dirty="0"/>
          </a:p>
        </p:txBody>
      </p:sp>
      <p:sp>
        <p:nvSpPr>
          <p:cNvPr id="4" name="Slide Number Placeholder 3"/>
          <p:cNvSpPr>
            <a:spLocks noGrp="1"/>
          </p:cNvSpPr>
          <p:nvPr>
            <p:ph type="sldNum" sz="quarter" idx="5"/>
          </p:nvPr>
        </p:nvSpPr>
        <p:spPr/>
        <p:txBody>
          <a:bodyPr/>
          <a:lstStyle/>
          <a:p>
            <a:fld id="{F318635B-1301-8748-84A2-C7258559A7F5}" type="slidenum">
              <a:rPr lang="en-US" smtClean="0"/>
              <a:t>6</a:t>
            </a:fld>
            <a:endParaRPr lang="en-US"/>
          </a:p>
        </p:txBody>
      </p:sp>
    </p:spTree>
    <p:extLst>
      <p:ext uri="{BB962C8B-B14F-4D97-AF65-F5344CB8AC3E}">
        <p14:creationId xmlns:p14="http://schemas.microsoft.com/office/powerpoint/2010/main" val="853093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lstStyle/>
          <a:p>
            <a:pPr marL="158750" indent="0">
              <a:buFontTx/>
              <a:buNone/>
            </a:pPr>
            <a:endParaRPr lang="en-US" dirty="0"/>
          </a:p>
        </p:txBody>
      </p:sp>
    </p:spTree>
    <p:extLst>
      <p:ext uri="{BB962C8B-B14F-4D97-AF65-F5344CB8AC3E}">
        <p14:creationId xmlns:p14="http://schemas.microsoft.com/office/powerpoint/2010/main" val="2433858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notes"/>
          <p:cNvSpPr txBox="1">
            <a:spLocks noGrp="1"/>
          </p:cNvSpPr>
          <p:nvPr>
            <p:ph type="body" idx="1"/>
          </p:nvPr>
        </p:nvSpPr>
        <p:spPr>
          <a:xfrm>
            <a:off x="685800" y="4424085"/>
            <a:ext cx="5486400" cy="419123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9" name="Google Shape;179;p3: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6:notes"/>
          <p:cNvSpPr txBox="1">
            <a:spLocks noGrp="1"/>
          </p:cNvSpPr>
          <p:nvPr>
            <p:ph type="body" idx="1"/>
          </p:nvPr>
        </p:nvSpPr>
        <p:spPr>
          <a:xfrm>
            <a:off x="685800" y="4424085"/>
            <a:ext cx="5486400" cy="419123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9" name="Google Shape;199;p6:notes"/>
          <p:cNvSpPr>
            <a:spLocks noGrp="1" noRot="1" noChangeAspect="1"/>
          </p:cNvSpPr>
          <p:nvPr>
            <p:ph type="sldImg" idx="2"/>
          </p:nvPr>
        </p:nvSpPr>
        <p:spPr>
          <a:xfrm>
            <a:off x="325438" y="698500"/>
            <a:ext cx="6207125" cy="3492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1010096-EB15-C197-E906-6A307E0CABA0}"/>
              </a:ext>
            </a:extLst>
          </p:cNvPr>
          <p:cNvSpPr>
            <a:spLocks noGrp="1"/>
          </p:cNvSpPr>
          <p:nvPr>
            <p:ph type="dt" sz="half" idx="10"/>
          </p:nvPr>
        </p:nvSpPr>
        <p:spPr/>
        <p:txBody>
          <a:bodyPr/>
          <a:lstStyle/>
          <a:p>
            <a:fld id="{43DECCFD-7C26-4CAB-BFA8-9CCA5A62E464}" type="datetime1">
              <a:rPr lang="en-US" smtClean="0"/>
              <a:t>5/10/25</a:t>
            </a:fld>
            <a:endParaRPr lang="en-US"/>
          </a:p>
        </p:txBody>
      </p:sp>
      <p:sp>
        <p:nvSpPr>
          <p:cNvPr id="4" name="Footer Placeholder 3">
            <a:extLst>
              <a:ext uri="{FF2B5EF4-FFF2-40B4-BE49-F238E27FC236}">
                <a16:creationId xmlns:a16="http://schemas.microsoft.com/office/drawing/2014/main" id="{71C6E534-AB64-9F68-5FEF-EB4A4E97F8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FA3BB2-EC7F-6B54-1845-5BDC31B3EB7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7" name="Text Placeholder 6">
            <a:extLst>
              <a:ext uri="{FF2B5EF4-FFF2-40B4-BE49-F238E27FC236}">
                <a16:creationId xmlns:a16="http://schemas.microsoft.com/office/drawing/2014/main" id="{8B65CC4B-5185-5A11-8A80-686BD4631143}"/>
              </a:ext>
            </a:extLst>
          </p:cNvPr>
          <p:cNvSpPr>
            <a:spLocks noGrp="1"/>
          </p:cNvSpPr>
          <p:nvPr>
            <p:ph type="body" sz="quarter" idx="13"/>
          </p:nvPr>
        </p:nvSpPr>
        <p:spPr>
          <a:xfrm>
            <a:off x="6096000" y="574003"/>
            <a:ext cx="5257800" cy="557279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E4A5F571-C522-7C85-02AB-A5021E09EB54}"/>
              </a:ext>
            </a:extLst>
          </p:cNvPr>
          <p:cNvSpPr>
            <a:spLocks noGrp="1"/>
          </p:cNvSpPr>
          <p:nvPr>
            <p:ph type="body" sz="quarter" idx="14"/>
          </p:nvPr>
        </p:nvSpPr>
        <p:spPr>
          <a:xfrm>
            <a:off x="838199" y="574002"/>
            <a:ext cx="4508037" cy="557279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9471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A18A4-55FA-4DCF-BABF-22CB6362B5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1A911F-E05D-44FF-A162-D6C93FCD0A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DD303F-C7C9-44A2-8DA9-C9750900498B}"/>
              </a:ext>
            </a:extLst>
          </p:cNvPr>
          <p:cNvSpPr>
            <a:spLocks noGrp="1"/>
          </p:cNvSpPr>
          <p:nvPr>
            <p:ph type="dt" sz="half" idx="10"/>
          </p:nvPr>
        </p:nvSpPr>
        <p:spPr/>
        <p:txBody>
          <a:bodyPr/>
          <a:lstStyle/>
          <a:p>
            <a:fld id="{FF8CBCBC-BEA7-4C49-ACC5-C3C7AE9F4517}" type="datetime1">
              <a:rPr lang="en-US" smtClean="0"/>
              <a:t>5/10/25</a:t>
            </a:fld>
            <a:endParaRPr lang="en-US"/>
          </a:p>
        </p:txBody>
      </p:sp>
      <p:sp>
        <p:nvSpPr>
          <p:cNvPr id="5" name="Footer Placeholder 4">
            <a:extLst>
              <a:ext uri="{FF2B5EF4-FFF2-40B4-BE49-F238E27FC236}">
                <a16:creationId xmlns:a16="http://schemas.microsoft.com/office/drawing/2014/main" id="{F1C9C7F6-CDFB-40BA-8001-844734F7F4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34C139-B13A-4BE4-AD99-95B97020628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197718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EA6E6-9341-48D7-A3A8-F405DF41F9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2878BB-756B-4F29-BE74-80D7164CFC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EAB215-26C6-4433-BB37-AECEEE44EA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32AE41-5E50-4723-8F1B-3A32CCBF7B2D}"/>
              </a:ext>
            </a:extLst>
          </p:cNvPr>
          <p:cNvSpPr>
            <a:spLocks noGrp="1"/>
          </p:cNvSpPr>
          <p:nvPr>
            <p:ph type="dt" sz="half" idx="10"/>
          </p:nvPr>
        </p:nvSpPr>
        <p:spPr/>
        <p:txBody>
          <a:bodyPr/>
          <a:lstStyle/>
          <a:p>
            <a:fld id="{41D3509F-0F8B-40EA-8ACE-3118235CFF6E}" type="datetime1">
              <a:rPr lang="en-US" smtClean="0"/>
              <a:t>5/10/25</a:t>
            </a:fld>
            <a:endParaRPr lang="en-US"/>
          </a:p>
        </p:txBody>
      </p:sp>
      <p:sp>
        <p:nvSpPr>
          <p:cNvPr id="6" name="Footer Placeholder 5">
            <a:extLst>
              <a:ext uri="{FF2B5EF4-FFF2-40B4-BE49-F238E27FC236}">
                <a16:creationId xmlns:a16="http://schemas.microsoft.com/office/drawing/2014/main" id="{111E95E2-14A9-439F-A01E-5DCA9A70A6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3503E9-A49A-4F51-8A79-FEE7F6D0473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72164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CA9F7-B154-41EA-AC67-3996721F9E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24B78F-59E8-473E-9DA1-B91856CEDB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493BB4-6357-4E2F-B6D6-2CD4180BBC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0A21D0-C317-4182-8BA3-3238CBD814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3BB4C8-8B46-435E-9D86-09E5B3E6E0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28895D-CA97-4DC1-A85C-274DADE7F481}"/>
              </a:ext>
            </a:extLst>
          </p:cNvPr>
          <p:cNvSpPr>
            <a:spLocks noGrp="1"/>
          </p:cNvSpPr>
          <p:nvPr>
            <p:ph type="dt" sz="half" idx="10"/>
          </p:nvPr>
        </p:nvSpPr>
        <p:spPr/>
        <p:txBody>
          <a:bodyPr/>
          <a:lstStyle/>
          <a:p>
            <a:fld id="{943D071A-1E02-4D27-A774-2D7EE460C2B1}" type="datetime1">
              <a:rPr lang="en-US" smtClean="0"/>
              <a:t>5/10/25</a:t>
            </a:fld>
            <a:endParaRPr lang="en-US"/>
          </a:p>
        </p:txBody>
      </p:sp>
      <p:sp>
        <p:nvSpPr>
          <p:cNvPr id="8" name="Footer Placeholder 7">
            <a:extLst>
              <a:ext uri="{FF2B5EF4-FFF2-40B4-BE49-F238E27FC236}">
                <a16:creationId xmlns:a16="http://schemas.microsoft.com/office/drawing/2014/main" id="{85CFC447-B517-4DBD-BFB9-7AFDADA376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9A24F2-425F-49E7-94FA-AD0E9729980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521969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ADBF4-E98F-4DB0-923B-8049B35133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769835-6CFF-438A-ADDC-F8573871F65E}"/>
              </a:ext>
            </a:extLst>
          </p:cNvPr>
          <p:cNvSpPr>
            <a:spLocks noGrp="1"/>
          </p:cNvSpPr>
          <p:nvPr>
            <p:ph type="dt" sz="half" idx="10"/>
          </p:nvPr>
        </p:nvSpPr>
        <p:spPr/>
        <p:txBody>
          <a:bodyPr/>
          <a:lstStyle/>
          <a:p>
            <a:fld id="{BAD463D7-148C-47F8-B4C1-A91F780F8BF6}" type="datetime1">
              <a:rPr lang="en-US" smtClean="0"/>
              <a:t>5/10/25</a:t>
            </a:fld>
            <a:endParaRPr lang="en-US"/>
          </a:p>
        </p:txBody>
      </p:sp>
      <p:sp>
        <p:nvSpPr>
          <p:cNvPr id="4" name="Footer Placeholder 3">
            <a:extLst>
              <a:ext uri="{FF2B5EF4-FFF2-40B4-BE49-F238E27FC236}">
                <a16:creationId xmlns:a16="http://schemas.microsoft.com/office/drawing/2014/main" id="{9F6FC59C-FD5C-4BC9-AC66-E02C9D3B6C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2C3A73-E359-4CB5-96AE-6D67C92DFAF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12152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BADA66-FFEB-411C-BB84-7F5678D4E161}"/>
              </a:ext>
            </a:extLst>
          </p:cNvPr>
          <p:cNvSpPr>
            <a:spLocks noGrp="1"/>
          </p:cNvSpPr>
          <p:nvPr>
            <p:ph type="dt" sz="half" idx="10"/>
          </p:nvPr>
        </p:nvSpPr>
        <p:spPr/>
        <p:txBody>
          <a:bodyPr/>
          <a:lstStyle/>
          <a:p>
            <a:fld id="{A673D215-5D3E-4924-9E01-06679DF850F2}" type="datetime1">
              <a:rPr lang="en-US" smtClean="0"/>
              <a:t>5/10/25</a:t>
            </a:fld>
            <a:endParaRPr lang="en-US"/>
          </a:p>
        </p:txBody>
      </p:sp>
      <p:sp>
        <p:nvSpPr>
          <p:cNvPr id="3" name="Footer Placeholder 2">
            <a:extLst>
              <a:ext uri="{FF2B5EF4-FFF2-40B4-BE49-F238E27FC236}">
                <a16:creationId xmlns:a16="http://schemas.microsoft.com/office/drawing/2014/main" id="{79B0C21F-22CB-4DCF-982C-8A998E621E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2B6219-2BC6-4EE6-A366-1A9C046B220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93054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8A5EA-A5FD-4E5A-B763-93F1A3CD8B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E3592A-B8C4-47F9-8ABE-7AA5D3CE3E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E35816-EA8C-414E-8A5A-900612010F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3C6792-2437-4EC2-9CDE-2B46B010D3A2}"/>
              </a:ext>
            </a:extLst>
          </p:cNvPr>
          <p:cNvSpPr>
            <a:spLocks noGrp="1"/>
          </p:cNvSpPr>
          <p:nvPr>
            <p:ph type="dt" sz="half" idx="10"/>
          </p:nvPr>
        </p:nvSpPr>
        <p:spPr/>
        <p:txBody>
          <a:bodyPr/>
          <a:lstStyle/>
          <a:p>
            <a:fld id="{64CBF4A0-B98F-4675-A0A0-042D1DBFAB72}" type="datetime1">
              <a:rPr lang="en-US" smtClean="0"/>
              <a:t>5/10/25</a:t>
            </a:fld>
            <a:endParaRPr lang="en-US"/>
          </a:p>
        </p:txBody>
      </p:sp>
      <p:sp>
        <p:nvSpPr>
          <p:cNvPr id="6" name="Footer Placeholder 5">
            <a:extLst>
              <a:ext uri="{FF2B5EF4-FFF2-40B4-BE49-F238E27FC236}">
                <a16:creationId xmlns:a16="http://schemas.microsoft.com/office/drawing/2014/main" id="{01845B21-85D1-43AB-B69C-4572A58C4C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A91FCA-677E-4085-BCDA-145CEBAE8F5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69797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A0A96-3B05-4A50-B8CC-78733C3454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C053E2-EB16-4DAD-BA70-14355A98EB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7A5884-FD97-4E5A-B4DF-FA3F44DCE3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8AFDF8-D3DF-4C5C-9476-5639DDF770CF}"/>
              </a:ext>
            </a:extLst>
          </p:cNvPr>
          <p:cNvSpPr>
            <a:spLocks noGrp="1"/>
          </p:cNvSpPr>
          <p:nvPr>
            <p:ph type="dt" sz="half" idx="10"/>
          </p:nvPr>
        </p:nvSpPr>
        <p:spPr/>
        <p:txBody>
          <a:bodyPr/>
          <a:lstStyle/>
          <a:p>
            <a:fld id="{4F55DD2B-46FC-41F9-B1C8-56292767F1EE}" type="datetime1">
              <a:rPr lang="en-US" smtClean="0"/>
              <a:t>5/10/25</a:t>
            </a:fld>
            <a:endParaRPr lang="en-US"/>
          </a:p>
        </p:txBody>
      </p:sp>
      <p:sp>
        <p:nvSpPr>
          <p:cNvPr id="6" name="Footer Placeholder 5">
            <a:extLst>
              <a:ext uri="{FF2B5EF4-FFF2-40B4-BE49-F238E27FC236}">
                <a16:creationId xmlns:a16="http://schemas.microsoft.com/office/drawing/2014/main" id="{67E20A9C-FF70-4440-873E-B66778EBA1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1ACA36-0E3E-4E09-B9C9-83699E94CD2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813630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12"/>
        <p:cNvGrpSpPr/>
        <p:nvPr/>
      </p:nvGrpSpPr>
      <p:grpSpPr>
        <a:xfrm>
          <a:off x="0" y="0"/>
          <a:ext cx="0" cy="0"/>
          <a:chOff x="0" y="0"/>
          <a:chExt cx="0" cy="0"/>
        </a:xfrm>
      </p:grpSpPr>
    </p:spTree>
    <p:extLst>
      <p:ext uri="{BB962C8B-B14F-4D97-AF65-F5344CB8AC3E}">
        <p14:creationId xmlns:p14="http://schemas.microsoft.com/office/powerpoint/2010/main" val="29616458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C2164-CCA8-B531-0B43-CDEC2DF3FC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BC0D47-35F3-3074-3453-B8AE2F95F4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697F8A-E5D8-85CE-66D7-4DFE88BCF0E7}"/>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5" name="Footer Placeholder 4">
            <a:extLst>
              <a:ext uri="{FF2B5EF4-FFF2-40B4-BE49-F238E27FC236}">
                <a16:creationId xmlns:a16="http://schemas.microsoft.com/office/drawing/2014/main" id="{B4A444C2-79BA-D25C-468A-2BD8E135A6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A291D-1906-AEF8-DFB3-25FDE684D01D}"/>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2004623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E203D-FD42-2F47-D2D9-64B28173F9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E7BA13-4A93-0D21-7A34-284CA5417B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D11A5C-E883-E8D1-6DC6-5AC88F58EE21}"/>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5" name="Footer Placeholder 4">
            <a:extLst>
              <a:ext uri="{FF2B5EF4-FFF2-40B4-BE49-F238E27FC236}">
                <a16:creationId xmlns:a16="http://schemas.microsoft.com/office/drawing/2014/main" id="{CA92CD04-B19B-8DBA-0C91-F63256F65D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6997B4-2E94-A64F-700C-FFFEF8D94D49}"/>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2470938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1010096-EB15-C197-E906-6A307E0CABA0}"/>
              </a:ext>
            </a:extLst>
          </p:cNvPr>
          <p:cNvSpPr>
            <a:spLocks noGrp="1"/>
          </p:cNvSpPr>
          <p:nvPr>
            <p:ph type="dt" sz="half" idx="10"/>
          </p:nvPr>
        </p:nvSpPr>
        <p:spPr/>
        <p:txBody>
          <a:bodyPr/>
          <a:lstStyle/>
          <a:p>
            <a:fld id="{0CCE6AFB-2516-41A1-96C4-4EEA63C07C16}" type="datetime1">
              <a:rPr lang="en-US" smtClean="0"/>
              <a:t>5/10/25</a:t>
            </a:fld>
            <a:endParaRPr lang="en-US"/>
          </a:p>
        </p:txBody>
      </p:sp>
      <p:sp>
        <p:nvSpPr>
          <p:cNvPr id="4" name="Footer Placeholder 3">
            <a:extLst>
              <a:ext uri="{FF2B5EF4-FFF2-40B4-BE49-F238E27FC236}">
                <a16:creationId xmlns:a16="http://schemas.microsoft.com/office/drawing/2014/main" id="{71C6E534-AB64-9F68-5FEF-EB4A4E97F8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FA3BB2-EC7F-6B54-1845-5BDC31B3EB7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7" name="Text Placeholder 6">
            <a:extLst>
              <a:ext uri="{FF2B5EF4-FFF2-40B4-BE49-F238E27FC236}">
                <a16:creationId xmlns:a16="http://schemas.microsoft.com/office/drawing/2014/main" id="{8B65CC4B-5185-5A11-8A80-686BD4631143}"/>
              </a:ext>
            </a:extLst>
          </p:cNvPr>
          <p:cNvSpPr>
            <a:spLocks noGrp="1"/>
          </p:cNvSpPr>
          <p:nvPr>
            <p:ph type="body" sz="quarter" idx="13"/>
          </p:nvPr>
        </p:nvSpPr>
        <p:spPr>
          <a:xfrm>
            <a:off x="5117432" y="574003"/>
            <a:ext cx="6236368" cy="557279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E4A5F571-C522-7C85-02AB-A5021E09EB54}"/>
              </a:ext>
            </a:extLst>
          </p:cNvPr>
          <p:cNvSpPr>
            <a:spLocks noGrp="1"/>
          </p:cNvSpPr>
          <p:nvPr>
            <p:ph type="body" sz="quarter" idx="14"/>
          </p:nvPr>
        </p:nvSpPr>
        <p:spPr>
          <a:xfrm>
            <a:off x="838199" y="574002"/>
            <a:ext cx="3701717" cy="55727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4884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C2164-CCA8-B531-0B43-CDEC2DF3FC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BC0D47-35F3-3074-3453-B8AE2F95F4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697F8A-E5D8-85CE-66D7-4DFE88BCF0E7}"/>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5" name="Footer Placeholder 4">
            <a:extLst>
              <a:ext uri="{FF2B5EF4-FFF2-40B4-BE49-F238E27FC236}">
                <a16:creationId xmlns:a16="http://schemas.microsoft.com/office/drawing/2014/main" id="{B4A444C2-79BA-D25C-468A-2BD8E135A6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A291D-1906-AEF8-DFB3-25FDE684D01D}"/>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3638481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85BF6-C3B4-9569-AF4E-7D67A19A34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2FADDD-CBAB-11BB-D726-99046C8708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B54B0D-2ABC-B7DD-AD55-F28E3B27F623}"/>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5" name="Footer Placeholder 4">
            <a:extLst>
              <a:ext uri="{FF2B5EF4-FFF2-40B4-BE49-F238E27FC236}">
                <a16:creationId xmlns:a16="http://schemas.microsoft.com/office/drawing/2014/main" id="{8A1BED77-6916-BB5A-DB7D-8428E8A1F1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A42562-FD05-31E7-3E60-6EE9BF6857A5}"/>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7657379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35E9-56D8-B564-DA5F-C2E07E207D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2F0E29-65CA-C31B-1615-10F975BD41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37A101-5280-C314-09DC-F557F973ED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81D1A5-CB58-B7B6-4866-0CFEE94AB1A5}"/>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6" name="Footer Placeholder 5">
            <a:extLst>
              <a:ext uri="{FF2B5EF4-FFF2-40B4-BE49-F238E27FC236}">
                <a16:creationId xmlns:a16="http://schemas.microsoft.com/office/drawing/2014/main" id="{6A65314A-CD86-09F8-3F18-8976D3B51C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26D177-B381-275A-B006-C07935872120}"/>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11895667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3C240-1BC4-6BB0-F7D9-10595A3EAC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8B353-8E9E-1F88-86A2-A5D57C0D6F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341A74-9F4F-A1CC-4EB2-2C1E133180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DFC6F9-4F6D-B7B0-4A76-63FA869F7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219AED-DF47-C018-7FD8-4DCE0E3C9D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6FCD33-3D8C-4048-91F4-B2262A9711B3}"/>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8" name="Footer Placeholder 7">
            <a:extLst>
              <a:ext uri="{FF2B5EF4-FFF2-40B4-BE49-F238E27FC236}">
                <a16:creationId xmlns:a16="http://schemas.microsoft.com/office/drawing/2014/main" id="{ACE56B55-1E14-0ED1-C935-D0D545AA55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D86180-BC2D-AF44-E222-498714EEA8C2}"/>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2673827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29472-8818-A08E-F089-674409E900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CDA1C5-D624-2E2A-BCA0-14DF45B4A339}"/>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4" name="Footer Placeholder 3">
            <a:extLst>
              <a:ext uri="{FF2B5EF4-FFF2-40B4-BE49-F238E27FC236}">
                <a16:creationId xmlns:a16="http://schemas.microsoft.com/office/drawing/2014/main" id="{3135F209-2AEE-0229-BE3C-DCC3FDB5640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13D271-C96B-5A5D-8EB3-6B7E936B0901}"/>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1228433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332549-C015-C851-C59C-2F1F531B807B}"/>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3" name="Footer Placeholder 2">
            <a:extLst>
              <a:ext uri="{FF2B5EF4-FFF2-40B4-BE49-F238E27FC236}">
                <a16:creationId xmlns:a16="http://schemas.microsoft.com/office/drawing/2014/main" id="{4BFFFD04-607E-4A98-3F2D-326989EB20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FB7D40-ACE5-E279-4CFA-223636EF7A00}"/>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1618191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5A794-5205-9CDA-B71A-8263DD9F63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085B0F-9CCD-61C9-A53A-82EA07F479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2112D72-C99F-204E-976F-5B90A5A0E1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0A3E04-3037-7CEF-3DC4-0A7711788975}"/>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6" name="Footer Placeholder 5">
            <a:extLst>
              <a:ext uri="{FF2B5EF4-FFF2-40B4-BE49-F238E27FC236}">
                <a16:creationId xmlns:a16="http://schemas.microsoft.com/office/drawing/2014/main" id="{B0460894-BE3D-2375-24A6-E77C44EBA7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8363DE-C40E-8D20-2702-17AF1EB00552}"/>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2020033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AA6F4-92D2-5C69-10B1-5FEE817129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56CBF-7322-66C3-E69E-A729352EF8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EAC92A-3622-2EF9-30F1-AFE92F65B1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EAE691-6BEE-AB5A-5D43-724E1BD312A1}"/>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6" name="Footer Placeholder 5">
            <a:extLst>
              <a:ext uri="{FF2B5EF4-FFF2-40B4-BE49-F238E27FC236}">
                <a16:creationId xmlns:a16="http://schemas.microsoft.com/office/drawing/2014/main" id="{5142DC6B-2366-AAAA-0BC7-A4B7634A34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5DF068-9410-1EB5-BB36-CA2D40DED5BD}"/>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670810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AD580-C1D9-4540-D384-9490E45F54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5F40B7-A0B8-66EE-8D80-0FAAFAA305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E5CB5F-6E53-6B5D-0959-61131D04401B}"/>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5" name="Footer Placeholder 4">
            <a:extLst>
              <a:ext uri="{FF2B5EF4-FFF2-40B4-BE49-F238E27FC236}">
                <a16:creationId xmlns:a16="http://schemas.microsoft.com/office/drawing/2014/main" id="{09C4C4B5-A595-2719-61A8-E691BCAD51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5BE4A-59DC-83DA-480D-6DF4239EA139}"/>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3597586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F948BD-17F9-4D4C-0A74-E1D9AB1D21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997F08-30B4-CDE7-9B32-F0D2AEC759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27D1CD-7789-4F3D-D2B0-9007A7DFF862}"/>
              </a:ext>
            </a:extLst>
          </p:cNvPr>
          <p:cNvSpPr>
            <a:spLocks noGrp="1"/>
          </p:cNvSpPr>
          <p:nvPr>
            <p:ph type="dt" sz="half" idx="10"/>
          </p:nvPr>
        </p:nvSpPr>
        <p:spPr/>
        <p:txBody>
          <a:bodyPr/>
          <a:lstStyle/>
          <a:p>
            <a:fld id="{AFA5967C-927F-FB4E-B5B4-D14138BC3FE0}" type="datetimeFigureOut">
              <a:rPr lang="en-US" smtClean="0"/>
              <a:t>5/10/25</a:t>
            </a:fld>
            <a:endParaRPr lang="en-US"/>
          </a:p>
        </p:txBody>
      </p:sp>
      <p:sp>
        <p:nvSpPr>
          <p:cNvPr id="5" name="Footer Placeholder 4">
            <a:extLst>
              <a:ext uri="{FF2B5EF4-FFF2-40B4-BE49-F238E27FC236}">
                <a16:creationId xmlns:a16="http://schemas.microsoft.com/office/drawing/2014/main" id="{A2F19B17-89DA-42FD-AF80-5F4AD1121D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C8976C-9990-8B99-C278-FA8BEAE1E134}"/>
              </a:ext>
            </a:extLst>
          </p:cNvPr>
          <p:cNvSpPr>
            <a:spLocks noGrp="1"/>
          </p:cNvSpPr>
          <p:nvPr>
            <p:ph type="sldNum" sz="quarter" idx="12"/>
          </p:nvPr>
        </p:nvSpPr>
        <p:spPr/>
        <p:txBody>
          <a:bodyPr/>
          <a:lstStyle/>
          <a:p>
            <a:fld id="{38036FAD-5522-0347-B4E3-1E86DFAED646}" type="slidenum">
              <a:rPr lang="en-US" smtClean="0"/>
              <a:t>‹#›</a:t>
            </a:fld>
            <a:endParaRPr lang="en-US"/>
          </a:p>
        </p:txBody>
      </p:sp>
    </p:spTree>
    <p:extLst>
      <p:ext uri="{BB962C8B-B14F-4D97-AF65-F5344CB8AC3E}">
        <p14:creationId xmlns:p14="http://schemas.microsoft.com/office/powerpoint/2010/main" val="312358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6A5E7DA-5584-DE5B-872F-8C7E6BA4C087}"/>
              </a:ext>
            </a:extLst>
          </p:cNvPr>
          <p:cNvSpPr>
            <a:spLocks noGrp="1"/>
          </p:cNvSpPr>
          <p:nvPr>
            <p:ph type="dt" sz="half" idx="10"/>
          </p:nvPr>
        </p:nvSpPr>
        <p:spPr/>
        <p:txBody>
          <a:bodyPr/>
          <a:lstStyle/>
          <a:p>
            <a:fld id="{9436152D-81C0-43D5-9872-764A5C33C4C1}" type="datetime1">
              <a:rPr lang="en-US" smtClean="0"/>
              <a:t>5/10/25</a:t>
            </a:fld>
            <a:endParaRPr lang="en-US"/>
          </a:p>
        </p:txBody>
      </p:sp>
      <p:sp>
        <p:nvSpPr>
          <p:cNvPr id="4" name="Footer Placeholder 3">
            <a:extLst>
              <a:ext uri="{FF2B5EF4-FFF2-40B4-BE49-F238E27FC236}">
                <a16:creationId xmlns:a16="http://schemas.microsoft.com/office/drawing/2014/main" id="{39BB41D0-B30F-0D62-F2B8-19A48306E1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378C8A-5C1A-6582-7581-DAEA078A45E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020305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3_Title and Content">
  <p:cSld name="13_Title and Content">
    <p:spTree>
      <p:nvGrpSpPr>
        <p:cNvPr id="1" name="Shape 27"/>
        <p:cNvGrpSpPr/>
        <p:nvPr/>
      </p:nvGrpSpPr>
      <p:grpSpPr>
        <a:xfrm>
          <a:off x="0" y="0"/>
          <a:ext cx="0" cy="0"/>
          <a:chOff x="0" y="0"/>
          <a:chExt cx="0" cy="0"/>
        </a:xfrm>
      </p:grpSpPr>
    </p:spTree>
    <p:extLst>
      <p:ext uri="{BB962C8B-B14F-4D97-AF65-F5344CB8AC3E}">
        <p14:creationId xmlns:p14="http://schemas.microsoft.com/office/powerpoint/2010/main" val="85831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6_Title and Content">
  <p:cSld name="16_Title and Content">
    <p:spTree>
      <p:nvGrpSpPr>
        <p:cNvPr id="1" name="Shape 28"/>
        <p:cNvGrpSpPr/>
        <p:nvPr/>
      </p:nvGrpSpPr>
      <p:grpSpPr>
        <a:xfrm>
          <a:off x="0" y="0"/>
          <a:ext cx="0" cy="0"/>
          <a:chOff x="0" y="0"/>
          <a:chExt cx="0" cy="0"/>
        </a:xfrm>
      </p:grpSpPr>
      <p:sp>
        <p:nvSpPr>
          <p:cNvPr id="29" name="Google Shape;29;p40"/>
          <p:cNvSpPr txBox="1">
            <a:spLocks noGrp="1"/>
          </p:cNvSpPr>
          <p:nvPr>
            <p:ph type="subTitle" idx="1"/>
          </p:nvPr>
        </p:nvSpPr>
        <p:spPr>
          <a:xfrm>
            <a:off x="342900" y="4120064"/>
            <a:ext cx="11506200" cy="465667"/>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rgbClr val="005DAA"/>
              </a:buClr>
              <a:buSzPts val="2560"/>
              <a:buNone/>
              <a:defRPr sz="2400" b="1">
                <a:solidFill>
                  <a:srgbClr val="005DAA"/>
                </a:solidFill>
                <a:latin typeface="Arial"/>
                <a:ea typeface="Arial"/>
                <a:cs typeface="Arial"/>
                <a:sym typeface="Aria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30" name="Google Shape;30;p40"/>
          <p:cNvSpPr txBox="1">
            <a:spLocks noGrp="1"/>
          </p:cNvSpPr>
          <p:nvPr>
            <p:ph type="title"/>
          </p:nvPr>
        </p:nvSpPr>
        <p:spPr>
          <a:xfrm>
            <a:off x="342900" y="3298132"/>
            <a:ext cx="11506200" cy="821931"/>
          </a:xfrm>
          <a:prstGeom prst="rect">
            <a:avLst/>
          </a:prstGeom>
          <a:noFill/>
          <a:ln>
            <a:noFill/>
          </a:ln>
        </p:spPr>
        <p:txBody>
          <a:bodyPr spcFirstLastPara="1" wrap="square" lIns="91425" tIns="0" rIns="91425" bIns="91425" anchor="b" anchorCtr="0">
            <a:normAutofit/>
          </a:bodyPr>
          <a:lstStyle>
            <a:lvl1pPr lvl="0" algn="ctr">
              <a:lnSpc>
                <a:spcPct val="90000"/>
              </a:lnSpc>
              <a:spcBef>
                <a:spcPts val="0"/>
              </a:spcBef>
              <a:spcAft>
                <a:spcPts val="0"/>
              </a:spcAft>
              <a:buClr>
                <a:srgbClr val="005DAA"/>
              </a:buClr>
              <a:buSzPts val="3840"/>
              <a:buFont typeface="Arial"/>
              <a:buNone/>
              <a:defRPr sz="3600" b="1" cap="none">
                <a:solidFill>
                  <a:srgbClr val="005DAA"/>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1" name="Google Shape;31;p40"/>
          <p:cNvPicPr preferRelativeResize="0"/>
          <p:nvPr/>
        </p:nvPicPr>
        <p:blipFill rotWithShape="1">
          <a:blip r:embed="rId2">
            <a:alphaModFix/>
          </a:blip>
          <a:srcRect/>
          <a:stretch/>
        </p:blipFill>
        <p:spPr>
          <a:xfrm>
            <a:off x="485504" y="323244"/>
            <a:ext cx="2609628" cy="2619982"/>
          </a:xfrm>
          <a:prstGeom prst="rect">
            <a:avLst/>
          </a:prstGeom>
          <a:noFill/>
          <a:ln>
            <a:noFill/>
          </a:ln>
        </p:spPr>
      </p:pic>
    </p:spTree>
    <p:extLst>
      <p:ext uri="{BB962C8B-B14F-4D97-AF65-F5344CB8AC3E}">
        <p14:creationId xmlns:p14="http://schemas.microsoft.com/office/powerpoint/2010/main" val="18374092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5_Title and Content">
  <p:cSld name="15_Title and Content">
    <p:spTree>
      <p:nvGrpSpPr>
        <p:cNvPr id="1" name="Shape 32"/>
        <p:cNvGrpSpPr/>
        <p:nvPr/>
      </p:nvGrpSpPr>
      <p:grpSpPr>
        <a:xfrm>
          <a:off x="0" y="0"/>
          <a:ext cx="0" cy="0"/>
          <a:chOff x="0" y="0"/>
          <a:chExt cx="0" cy="0"/>
        </a:xfrm>
      </p:grpSpPr>
      <p:sp>
        <p:nvSpPr>
          <p:cNvPr id="33" name="Google Shape;33;p41"/>
          <p:cNvSpPr txBox="1">
            <a:spLocks noGrp="1"/>
          </p:cNvSpPr>
          <p:nvPr>
            <p:ph type="body" idx="1"/>
          </p:nvPr>
        </p:nvSpPr>
        <p:spPr>
          <a:xfrm>
            <a:off x="4485504" y="1"/>
            <a:ext cx="6957559" cy="6857999"/>
          </a:xfrm>
          <a:prstGeom prst="rect">
            <a:avLst/>
          </a:prstGeom>
          <a:noFill/>
          <a:ln>
            <a:noFill/>
          </a:ln>
        </p:spPr>
        <p:txBody>
          <a:bodyPr spcFirstLastPara="1" wrap="square" lIns="91425" tIns="45700" rIns="91425" bIns="45700" anchor="ctr" anchorCtr="0">
            <a:normAutofit/>
          </a:bodyPr>
          <a:lstStyle>
            <a:lvl1pPr marL="428625" lvl="0" indent="-214313" algn="l">
              <a:lnSpc>
                <a:spcPct val="90000"/>
              </a:lnSpc>
              <a:spcBef>
                <a:spcPts val="750"/>
              </a:spcBef>
              <a:spcAft>
                <a:spcPts val="0"/>
              </a:spcAft>
              <a:buClr>
                <a:srgbClr val="48595D"/>
              </a:buClr>
              <a:buSzPts val="1600"/>
              <a:buNone/>
              <a:defRPr sz="1500">
                <a:solidFill>
                  <a:srgbClr val="48595D"/>
                </a:solidFill>
              </a:defRPr>
            </a:lvl1pPr>
            <a:lvl2pPr marL="857250" lvl="1" indent="-309563" algn="l">
              <a:lnSpc>
                <a:spcPct val="90000"/>
              </a:lnSpc>
              <a:spcBef>
                <a:spcPts val="375"/>
              </a:spcBef>
              <a:spcAft>
                <a:spcPts val="0"/>
              </a:spcAft>
              <a:buClr>
                <a:srgbClr val="48595D"/>
              </a:buClr>
              <a:buSzPts val="1600"/>
              <a:buChar char="•"/>
              <a:defRPr sz="1500">
                <a:solidFill>
                  <a:srgbClr val="48595D"/>
                </a:solidFill>
              </a:defRPr>
            </a:lvl2pPr>
            <a:lvl3pPr marL="1285875" lvl="2" indent="-300037" algn="l">
              <a:lnSpc>
                <a:spcPct val="90000"/>
              </a:lnSpc>
              <a:spcBef>
                <a:spcPts val="375"/>
              </a:spcBef>
              <a:spcAft>
                <a:spcPts val="0"/>
              </a:spcAft>
              <a:buClr>
                <a:srgbClr val="48595D"/>
              </a:buClr>
              <a:buSzPts val="1440"/>
              <a:buChar char="•"/>
              <a:defRPr sz="1350">
                <a:solidFill>
                  <a:srgbClr val="48595D"/>
                </a:solidFill>
              </a:defRPr>
            </a:lvl3pPr>
            <a:lvl4pPr marL="1714500" lvl="3" indent="-290513" algn="l">
              <a:lnSpc>
                <a:spcPct val="90000"/>
              </a:lnSpc>
              <a:spcBef>
                <a:spcPts val="375"/>
              </a:spcBef>
              <a:spcAft>
                <a:spcPts val="0"/>
              </a:spcAft>
              <a:buClr>
                <a:srgbClr val="48595D"/>
              </a:buClr>
              <a:buSzPts val="1280"/>
              <a:buChar char="•"/>
              <a:defRPr sz="1200">
                <a:solidFill>
                  <a:srgbClr val="48595D"/>
                </a:solidFill>
              </a:defRPr>
            </a:lvl4pPr>
            <a:lvl5pPr marL="2143125" lvl="4" indent="-290512" algn="l">
              <a:lnSpc>
                <a:spcPct val="90000"/>
              </a:lnSpc>
              <a:spcBef>
                <a:spcPts val="375"/>
              </a:spcBef>
              <a:spcAft>
                <a:spcPts val="0"/>
              </a:spcAft>
              <a:buClr>
                <a:srgbClr val="48595D"/>
              </a:buClr>
              <a:buSzPts val="1280"/>
              <a:buChar char="•"/>
              <a:defRPr sz="1200">
                <a:solidFill>
                  <a:srgbClr val="48595D"/>
                </a:solidFill>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34" name="Google Shape;34;p41"/>
          <p:cNvSpPr txBox="1">
            <a:spLocks noGrp="1"/>
          </p:cNvSpPr>
          <p:nvPr>
            <p:ph type="title"/>
          </p:nvPr>
        </p:nvSpPr>
        <p:spPr>
          <a:xfrm>
            <a:off x="411455" y="0"/>
            <a:ext cx="3903563" cy="6858000"/>
          </a:xfrm>
          <a:prstGeom prst="rect">
            <a:avLst/>
          </a:prstGeom>
          <a:noFill/>
          <a:ln>
            <a:noFill/>
          </a:ln>
        </p:spPr>
        <p:txBody>
          <a:bodyPr spcFirstLastPara="1" wrap="square" lIns="91425" tIns="0" rIns="91425" bIns="91425" anchor="ctr" anchorCtr="0">
            <a:normAutofit/>
          </a:bodyPr>
          <a:lstStyle>
            <a:lvl1pPr lvl="0" algn="l">
              <a:lnSpc>
                <a:spcPct val="90000"/>
              </a:lnSpc>
              <a:spcBef>
                <a:spcPts val="0"/>
              </a:spcBef>
              <a:spcAft>
                <a:spcPts val="0"/>
              </a:spcAft>
              <a:buClr>
                <a:srgbClr val="D91B5C"/>
              </a:buClr>
              <a:buSzPts val="2880"/>
              <a:buFont typeface="Arial"/>
              <a:buNone/>
              <a:defRPr sz="2700" b="1">
                <a:solidFill>
                  <a:srgbClr val="D91B5C"/>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0094103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7_Title and Content">
  <p:cSld name="17_Title and Content">
    <p:spTree>
      <p:nvGrpSpPr>
        <p:cNvPr id="1" name="Shape 35"/>
        <p:cNvGrpSpPr/>
        <p:nvPr/>
      </p:nvGrpSpPr>
      <p:grpSpPr>
        <a:xfrm>
          <a:off x="0" y="0"/>
          <a:ext cx="0" cy="0"/>
          <a:chOff x="0" y="0"/>
          <a:chExt cx="0" cy="0"/>
        </a:xfrm>
      </p:grpSpPr>
      <p:sp>
        <p:nvSpPr>
          <p:cNvPr id="36" name="Google Shape;36;p42"/>
          <p:cNvSpPr txBox="1">
            <a:spLocks noGrp="1"/>
          </p:cNvSpPr>
          <p:nvPr>
            <p:ph type="body" idx="1"/>
          </p:nvPr>
        </p:nvSpPr>
        <p:spPr>
          <a:xfrm>
            <a:off x="3136393" y="679623"/>
            <a:ext cx="4517136" cy="4955059"/>
          </a:xfrm>
          <a:prstGeom prst="rect">
            <a:avLst/>
          </a:prstGeom>
          <a:noFill/>
          <a:ln>
            <a:noFill/>
          </a:ln>
        </p:spPr>
        <p:txBody>
          <a:bodyPr spcFirstLastPara="1" wrap="square" lIns="91425" tIns="45700" rIns="91425" bIns="45700" anchor="t" anchorCtr="0">
            <a:noAutofit/>
          </a:bodyPr>
          <a:lstStyle>
            <a:lvl1pPr marL="428625" lvl="0" indent="-214313" algn="l">
              <a:lnSpc>
                <a:spcPct val="100000"/>
              </a:lnSpc>
              <a:spcBef>
                <a:spcPts val="0"/>
              </a:spcBef>
              <a:spcAft>
                <a:spcPts val="0"/>
              </a:spcAft>
              <a:buClr>
                <a:srgbClr val="48595D"/>
              </a:buClr>
              <a:buSzPts val="960"/>
              <a:buNone/>
              <a:defRPr sz="900">
                <a:solidFill>
                  <a:srgbClr val="48595D"/>
                </a:solidFill>
              </a:defRPr>
            </a:lvl1pPr>
            <a:lvl2pPr marL="857250" lvl="1" indent="-271463" algn="l">
              <a:lnSpc>
                <a:spcPct val="90000"/>
              </a:lnSpc>
              <a:spcBef>
                <a:spcPts val="375"/>
              </a:spcBef>
              <a:spcAft>
                <a:spcPts val="0"/>
              </a:spcAft>
              <a:buClr>
                <a:srgbClr val="48595D"/>
              </a:buClr>
              <a:buSzPts val="960"/>
              <a:buChar char="•"/>
              <a:defRPr sz="900">
                <a:solidFill>
                  <a:srgbClr val="48595D"/>
                </a:solidFill>
              </a:defRPr>
            </a:lvl2pPr>
            <a:lvl3pPr marL="1285875" lvl="2" indent="-271463" algn="l">
              <a:lnSpc>
                <a:spcPct val="90000"/>
              </a:lnSpc>
              <a:spcBef>
                <a:spcPts val="375"/>
              </a:spcBef>
              <a:spcAft>
                <a:spcPts val="0"/>
              </a:spcAft>
              <a:buClr>
                <a:srgbClr val="48595D"/>
              </a:buClr>
              <a:buSzPts val="960"/>
              <a:buChar char="•"/>
              <a:defRPr sz="900">
                <a:solidFill>
                  <a:srgbClr val="48595D"/>
                </a:solidFill>
              </a:defRPr>
            </a:lvl3pPr>
            <a:lvl4pPr marL="1714500" lvl="3" indent="-271463" algn="l">
              <a:lnSpc>
                <a:spcPct val="90000"/>
              </a:lnSpc>
              <a:spcBef>
                <a:spcPts val="375"/>
              </a:spcBef>
              <a:spcAft>
                <a:spcPts val="0"/>
              </a:spcAft>
              <a:buClr>
                <a:srgbClr val="48595D"/>
              </a:buClr>
              <a:buSzPts val="960"/>
              <a:buChar char="•"/>
              <a:defRPr sz="900">
                <a:solidFill>
                  <a:srgbClr val="48595D"/>
                </a:solidFill>
              </a:defRPr>
            </a:lvl4pPr>
            <a:lvl5pPr marL="2143125" lvl="4" indent="-271463" algn="l">
              <a:lnSpc>
                <a:spcPct val="90000"/>
              </a:lnSpc>
              <a:spcBef>
                <a:spcPts val="375"/>
              </a:spcBef>
              <a:spcAft>
                <a:spcPts val="0"/>
              </a:spcAft>
              <a:buClr>
                <a:srgbClr val="48595D"/>
              </a:buClr>
              <a:buSzPts val="960"/>
              <a:buChar char="•"/>
              <a:defRPr sz="900">
                <a:solidFill>
                  <a:srgbClr val="48595D"/>
                </a:solidFill>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37" name="Google Shape;37;p42"/>
          <p:cNvSpPr txBox="1">
            <a:spLocks noGrp="1"/>
          </p:cNvSpPr>
          <p:nvPr>
            <p:ph type="title"/>
          </p:nvPr>
        </p:nvSpPr>
        <p:spPr>
          <a:xfrm>
            <a:off x="466344" y="0"/>
            <a:ext cx="2377440" cy="6858000"/>
          </a:xfrm>
          <a:prstGeom prst="rect">
            <a:avLst/>
          </a:prstGeom>
          <a:noFill/>
          <a:ln>
            <a:noFill/>
          </a:ln>
        </p:spPr>
        <p:txBody>
          <a:bodyPr spcFirstLastPara="1" wrap="square" lIns="91425" tIns="0" rIns="91425" bIns="91425" anchor="ctr" anchorCtr="0">
            <a:normAutofit/>
          </a:bodyPr>
          <a:lstStyle>
            <a:lvl1pPr lvl="0" algn="l">
              <a:lnSpc>
                <a:spcPct val="90000"/>
              </a:lnSpc>
              <a:spcBef>
                <a:spcPts val="0"/>
              </a:spcBef>
              <a:spcAft>
                <a:spcPts val="0"/>
              </a:spcAft>
              <a:buClr>
                <a:srgbClr val="D91B5C"/>
              </a:buClr>
              <a:buSzPts val="2880"/>
              <a:buFont typeface="Arial"/>
              <a:buNone/>
              <a:defRPr sz="2700" b="1">
                <a:solidFill>
                  <a:srgbClr val="D91B5C"/>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2"/>
          <p:cNvSpPr>
            <a:spLocks noGrp="1"/>
          </p:cNvSpPr>
          <p:nvPr>
            <p:ph type="pic" idx="2"/>
          </p:nvPr>
        </p:nvSpPr>
        <p:spPr>
          <a:xfrm>
            <a:off x="7794888" y="2"/>
            <a:ext cx="4141738" cy="6857999"/>
          </a:xfrm>
          <a:prstGeom prst="rect">
            <a:avLst/>
          </a:prstGeom>
          <a:noFill/>
          <a:ln>
            <a:noFill/>
          </a:ln>
        </p:spPr>
      </p:sp>
    </p:spTree>
    <p:extLst>
      <p:ext uri="{BB962C8B-B14F-4D97-AF65-F5344CB8AC3E}">
        <p14:creationId xmlns:p14="http://schemas.microsoft.com/office/powerpoint/2010/main" val="2223258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39"/>
        <p:cNvGrpSpPr/>
        <p:nvPr/>
      </p:nvGrpSpPr>
      <p:grpSpPr>
        <a:xfrm>
          <a:off x="0" y="0"/>
          <a:ext cx="0" cy="0"/>
          <a:chOff x="0" y="0"/>
          <a:chExt cx="0" cy="0"/>
        </a:xfrm>
      </p:grpSpPr>
      <p:sp>
        <p:nvSpPr>
          <p:cNvPr id="40" name="Google Shape;40;p43"/>
          <p:cNvSpPr>
            <a:spLocks noGrp="1"/>
          </p:cNvSpPr>
          <p:nvPr>
            <p:ph type="pic" idx="2"/>
          </p:nvPr>
        </p:nvSpPr>
        <p:spPr>
          <a:xfrm>
            <a:off x="0" y="0"/>
            <a:ext cx="12192000" cy="6858000"/>
          </a:xfrm>
          <a:prstGeom prst="rect">
            <a:avLst/>
          </a:prstGeom>
          <a:noFill/>
          <a:ln>
            <a:noFill/>
          </a:ln>
        </p:spPr>
      </p:sp>
      <p:sp>
        <p:nvSpPr>
          <p:cNvPr id="41" name="Google Shape;41;p43"/>
          <p:cNvSpPr txBox="1">
            <a:spLocks noGrp="1"/>
          </p:cNvSpPr>
          <p:nvPr>
            <p:ph type="body" idx="1"/>
          </p:nvPr>
        </p:nvSpPr>
        <p:spPr>
          <a:xfrm>
            <a:off x="0" y="0"/>
            <a:ext cx="12192000" cy="6858000"/>
          </a:xfrm>
          <a:prstGeom prst="rect">
            <a:avLst/>
          </a:prstGeom>
          <a:solidFill>
            <a:srgbClr val="48595D">
              <a:alpha val="69411"/>
            </a:srgbClr>
          </a:solidFill>
          <a:ln>
            <a:noFill/>
          </a:ln>
        </p:spPr>
        <p:txBody>
          <a:bodyPr spcFirstLastPara="1" wrap="square" lIns="91425" tIns="0" rIns="91425" bIns="1371600" anchor="b" anchorCtr="0">
            <a:noAutofit/>
          </a:bodyPr>
          <a:lstStyle>
            <a:lvl1pPr marL="428625" lvl="0" indent="-214313" algn="l">
              <a:lnSpc>
                <a:spcPct val="90000"/>
              </a:lnSpc>
              <a:spcBef>
                <a:spcPts val="750"/>
              </a:spcBef>
              <a:spcAft>
                <a:spcPts val="0"/>
              </a:spcAft>
              <a:buClr>
                <a:schemeClr val="lt1"/>
              </a:buClr>
              <a:buSzPts val="5280"/>
              <a:buNone/>
              <a:defRPr sz="4950" b="1" cap="none">
                <a:solidFill>
                  <a:schemeClr val="lt1"/>
                </a:solidFill>
                <a:latin typeface="Arial"/>
                <a:ea typeface="Arial"/>
                <a:cs typeface="Arial"/>
                <a:sym typeface="Arial"/>
              </a:defRPr>
            </a:lvl1pPr>
            <a:lvl2pPr marL="857250" lvl="1" indent="-214313" algn="ctr">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42" name="Google Shape;42;p43"/>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32744361"/>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43"/>
        <p:cNvGrpSpPr/>
        <p:nvPr/>
      </p:nvGrpSpPr>
      <p:grpSpPr>
        <a:xfrm>
          <a:off x="0" y="0"/>
          <a:ext cx="0" cy="0"/>
          <a:chOff x="0" y="0"/>
          <a:chExt cx="0" cy="0"/>
        </a:xfrm>
      </p:grpSpPr>
      <p:sp>
        <p:nvSpPr>
          <p:cNvPr id="44" name="Google Shape;44;p44"/>
          <p:cNvSpPr>
            <a:spLocks noGrp="1"/>
          </p:cNvSpPr>
          <p:nvPr>
            <p:ph type="pic" idx="2"/>
          </p:nvPr>
        </p:nvSpPr>
        <p:spPr>
          <a:xfrm>
            <a:off x="0" y="1"/>
            <a:ext cx="12192000" cy="5043713"/>
          </a:xfrm>
          <a:prstGeom prst="rect">
            <a:avLst/>
          </a:prstGeom>
          <a:noFill/>
          <a:ln>
            <a:noFill/>
          </a:ln>
        </p:spPr>
      </p:sp>
      <p:sp>
        <p:nvSpPr>
          <p:cNvPr id="45" name="Google Shape;45;p44"/>
          <p:cNvSpPr/>
          <p:nvPr/>
        </p:nvSpPr>
        <p:spPr>
          <a:xfrm>
            <a:off x="0" y="1"/>
            <a:ext cx="12192000" cy="5043713"/>
          </a:xfrm>
          <a:prstGeom prst="rect">
            <a:avLst/>
          </a:prstGeom>
          <a:solidFill>
            <a:schemeClr val="dk1">
              <a:alpha val="49411"/>
            </a:schemeClr>
          </a:solidFill>
          <a:ln>
            <a:noFill/>
          </a:ln>
        </p:spPr>
        <p:txBody>
          <a:bodyPr spcFirstLastPara="1" wrap="square" lIns="85711" tIns="205734" rIns="85711" bIns="42844" anchor="b" anchorCtr="0">
            <a:noAutofit/>
          </a:bodyPr>
          <a:lstStyle/>
          <a:p>
            <a:pPr marL="0" marR="0" lvl="0" indent="0" algn="l" rtl="0">
              <a:lnSpc>
                <a:spcPct val="100000"/>
              </a:lnSpc>
              <a:spcBef>
                <a:spcPts val="0"/>
              </a:spcBef>
              <a:spcAft>
                <a:spcPts val="0"/>
              </a:spcAft>
              <a:buClr>
                <a:srgbClr val="000000"/>
              </a:buClr>
              <a:buSzPts val="1440"/>
              <a:buFont typeface="Arial"/>
              <a:buNone/>
            </a:pPr>
            <a:r>
              <a:rPr lang="en-US" sz="1350" b="0" i="0" u="none" strike="noStrike" cap="none">
                <a:solidFill>
                  <a:schemeClr val="lt1"/>
                </a:solidFill>
                <a:latin typeface="Arial"/>
                <a:ea typeface="Arial"/>
                <a:cs typeface="Arial"/>
                <a:sym typeface="Arial"/>
              </a:rPr>
              <a:t>z</a:t>
            </a:r>
            <a:endParaRPr sz="1313" b="0" i="0" u="none" strike="noStrike" cap="none">
              <a:solidFill>
                <a:srgbClr val="000000"/>
              </a:solidFill>
              <a:latin typeface="Arial"/>
              <a:ea typeface="Arial"/>
              <a:cs typeface="Arial"/>
              <a:sym typeface="Arial"/>
            </a:endParaRPr>
          </a:p>
        </p:txBody>
      </p:sp>
      <p:sp>
        <p:nvSpPr>
          <p:cNvPr id="46" name="Google Shape;46;p44"/>
          <p:cNvSpPr/>
          <p:nvPr/>
        </p:nvSpPr>
        <p:spPr>
          <a:xfrm>
            <a:off x="0" y="5043714"/>
            <a:ext cx="12192000" cy="1814286"/>
          </a:xfrm>
          <a:prstGeom prst="rect">
            <a:avLst/>
          </a:prstGeom>
          <a:solidFill>
            <a:srgbClr val="48595D"/>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47" name="Google Shape;47;p44"/>
          <p:cNvSpPr txBox="1">
            <a:spLocks noGrp="1"/>
          </p:cNvSpPr>
          <p:nvPr>
            <p:ph type="body" idx="1"/>
          </p:nvPr>
        </p:nvSpPr>
        <p:spPr>
          <a:xfrm>
            <a:off x="296333" y="5297713"/>
            <a:ext cx="9733038" cy="635000"/>
          </a:xfrm>
          <a:prstGeom prst="rect">
            <a:avLst/>
          </a:prstGeom>
          <a:noFill/>
          <a:ln>
            <a:noFill/>
          </a:ln>
        </p:spPr>
        <p:txBody>
          <a:bodyPr spcFirstLastPara="1" wrap="square" lIns="91425" tIns="45700" rIns="91425" bIns="45700" anchor="t" anchorCtr="0">
            <a:normAutofit/>
          </a:bodyPr>
          <a:lstStyle>
            <a:lvl1pPr marL="428625" lvl="0" indent="-214313" algn="l">
              <a:lnSpc>
                <a:spcPct val="90000"/>
              </a:lnSpc>
              <a:spcBef>
                <a:spcPts val="750"/>
              </a:spcBef>
              <a:spcAft>
                <a:spcPts val="0"/>
              </a:spcAft>
              <a:buClr>
                <a:srgbClr val="01B0E3"/>
              </a:buClr>
              <a:buSzPts val="3520"/>
              <a:buNone/>
              <a:defRPr sz="3300" b="1" cap="none">
                <a:solidFill>
                  <a:srgbClr val="01B0E3"/>
                </a:solidFill>
                <a:latin typeface="Arial"/>
                <a:ea typeface="Arial"/>
                <a:cs typeface="Arial"/>
                <a:sym typeface="Arial"/>
              </a:defRPr>
            </a:lvl1pPr>
            <a:lvl2pPr marL="857250" lvl="1" indent="-214313" algn="ctr">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48" name="Google Shape;48;p44"/>
          <p:cNvSpPr txBox="1">
            <a:spLocks noGrp="1"/>
          </p:cNvSpPr>
          <p:nvPr>
            <p:ph type="subTitle" idx="3"/>
          </p:nvPr>
        </p:nvSpPr>
        <p:spPr>
          <a:xfrm>
            <a:off x="296333" y="6042780"/>
            <a:ext cx="9733038" cy="465667"/>
          </a:xfrm>
          <a:prstGeom prst="rect">
            <a:avLst/>
          </a:prstGeom>
          <a:noFill/>
          <a:ln>
            <a:noFill/>
          </a:ln>
        </p:spPr>
        <p:txBody>
          <a:bodyPr spcFirstLastPara="1" wrap="square" lIns="91425" tIns="45700" rIns="91425" bIns="45700" anchor="t" anchorCtr="0">
            <a:noAutofit/>
          </a:bodyPr>
          <a:lstStyle>
            <a:lvl1pPr lvl="0" algn="l">
              <a:lnSpc>
                <a:spcPct val="90000"/>
              </a:lnSpc>
              <a:spcBef>
                <a:spcPts val="750"/>
              </a:spcBef>
              <a:spcAft>
                <a:spcPts val="0"/>
              </a:spcAft>
              <a:buClr>
                <a:schemeClr val="lt1"/>
              </a:buClr>
              <a:buSzPts val="2240"/>
              <a:buNone/>
              <a:defRPr sz="2100" b="1">
                <a:solidFill>
                  <a:schemeClr val="lt1"/>
                </a:solidFil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49" name="Google Shape;49;p44"/>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650321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50"/>
        <p:cNvGrpSpPr/>
        <p:nvPr/>
      </p:nvGrpSpPr>
      <p:grpSpPr>
        <a:xfrm>
          <a:off x="0" y="0"/>
          <a:ext cx="0" cy="0"/>
          <a:chOff x="0" y="0"/>
          <a:chExt cx="0" cy="0"/>
        </a:xfrm>
      </p:grpSpPr>
      <p:sp>
        <p:nvSpPr>
          <p:cNvPr id="51" name="Google Shape;51;p45"/>
          <p:cNvSpPr>
            <a:spLocks noGrp="1"/>
          </p:cNvSpPr>
          <p:nvPr>
            <p:ph type="pic" idx="2"/>
          </p:nvPr>
        </p:nvSpPr>
        <p:spPr>
          <a:xfrm>
            <a:off x="0" y="1"/>
            <a:ext cx="12192000" cy="5043713"/>
          </a:xfrm>
          <a:prstGeom prst="rect">
            <a:avLst/>
          </a:prstGeom>
          <a:noFill/>
          <a:ln>
            <a:noFill/>
          </a:ln>
        </p:spPr>
      </p:sp>
      <p:sp>
        <p:nvSpPr>
          <p:cNvPr id="52" name="Google Shape;52;p45"/>
          <p:cNvSpPr/>
          <p:nvPr/>
        </p:nvSpPr>
        <p:spPr>
          <a:xfrm>
            <a:off x="0" y="1"/>
            <a:ext cx="12192000" cy="5043713"/>
          </a:xfrm>
          <a:prstGeom prst="rect">
            <a:avLst/>
          </a:prstGeom>
          <a:solidFill>
            <a:schemeClr val="dk1">
              <a:alpha val="49411"/>
            </a:schemeClr>
          </a:solidFill>
          <a:ln>
            <a:noFill/>
          </a:ln>
        </p:spPr>
        <p:txBody>
          <a:bodyPr spcFirstLastPara="1" wrap="square" lIns="85711" tIns="205734" rIns="85711" bIns="42844" anchor="b" anchorCtr="0">
            <a:noAutofit/>
          </a:bodyPr>
          <a:lstStyle/>
          <a:p>
            <a:pPr marL="0" marR="0" lvl="0" indent="0" algn="l" rtl="0">
              <a:lnSpc>
                <a:spcPct val="100000"/>
              </a:lnSpc>
              <a:spcBef>
                <a:spcPts val="0"/>
              </a:spcBef>
              <a:spcAft>
                <a:spcPts val="0"/>
              </a:spcAft>
              <a:buClr>
                <a:srgbClr val="000000"/>
              </a:buClr>
              <a:buSzPts val="1440"/>
              <a:buFont typeface="Arial"/>
              <a:buNone/>
            </a:pPr>
            <a:r>
              <a:rPr lang="en-US" sz="1350" b="0" i="0" u="none" strike="noStrike" cap="none">
                <a:solidFill>
                  <a:schemeClr val="lt1"/>
                </a:solidFill>
                <a:latin typeface="Arial"/>
                <a:ea typeface="Arial"/>
                <a:cs typeface="Arial"/>
                <a:sym typeface="Arial"/>
              </a:rPr>
              <a:t>z</a:t>
            </a:r>
            <a:endParaRPr sz="1313" b="0" i="0" u="none" strike="noStrike" cap="none">
              <a:solidFill>
                <a:srgbClr val="000000"/>
              </a:solidFill>
              <a:latin typeface="Arial"/>
              <a:ea typeface="Arial"/>
              <a:cs typeface="Arial"/>
              <a:sym typeface="Arial"/>
            </a:endParaRPr>
          </a:p>
        </p:txBody>
      </p:sp>
      <p:sp>
        <p:nvSpPr>
          <p:cNvPr id="53" name="Google Shape;53;p45"/>
          <p:cNvSpPr/>
          <p:nvPr/>
        </p:nvSpPr>
        <p:spPr>
          <a:xfrm>
            <a:off x="0" y="5043714"/>
            <a:ext cx="12192000" cy="1814286"/>
          </a:xfrm>
          <a:prstGeom prst="rect">
            <a:avLst/>
          </a:prstGeom>
          <a:solidFill>
            <a:srgbClr val="01B4E7"/>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54" name="Google Shape;54;p45"/>
          <p:cNvSpPr txBox="1">
            <a:spLocks noGrp="1"/>
          </p:cNvSpPr>
          <p:nvPr>
            <p:ph type="body" idx="1"/>
          </p:nvPr>
        </p:nvSpPr>
        <p:spPr>
          <a:xfrm>
            <a:off x="296333" y="5297713"/>
            <a:ext cx="9733038" cy="635000"/>
          </a:xfrm>
          <a:prstGeom prst="rect">
            <a:avLst/>
          </a:prstGeom>
          <a:noFill/>
          <a:ln>
            <a:noFill/>
          </a:ln>
        </p:spPr>
        <p:txBody>
          <a:bodyPr spcFirstLastPara="1" wrap="square" lIns="91425" tIns="45700" rIns="91425" bIns="45700" anchor="t" anchorCtr="0">
            <a:normAutofit/>
          </a:bodyPr>
          <a:lstStyle>
            <a:lvl1pPr marL="428625" lvl="0" indent="-214313" algn="l">
              <a:lnSpc>
                <a:spcPct val="90000"/>
              </a:lnSpc>
              <a:spcBef>
                <a:spcPts val="750"/>
              </a:spcBef>
              <a:spcAft>
                <a:spcPts val="0"/>
              </a:spcAft>
              <a:buClr>
                <a:schemeClr val="lt1"/>
              </a:buClr>
              <a:buSzPts val="3520"/>
              <a:buNone/>
              <a:defRPr sz="3300" b="1" cap="none">
                <a:solidFill>
                  <a:schemeClr val="lt1"/>
                </a:solidFill>
                <a:latin typeface="Arial"/>
                <a:ea typeface="Arial"/>
                <a:cs typeface="Arial"/>
                <a:sym typeface="Arial"/>
              </a:defRPr>
            </a:lvl1pPr>
            <a:lvl2pPr marL="857250" lvl="1" indent="-214313" algn="ctr">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55" name="Google Shape;55;p45"/>
          <p:cNvSpPr txBox="1">
            <a:spLocks noGrp="1"/>
          </p:cNvSpPr>
          <p:nvPr>
            <p:ph type="subTitle" idx="3"/>
          </p:nvPr>
        </p:nvSpPr>
        <p:spPr>
          <a:xfrm>
            <a:off x="296333" y="6042780"/>
            <a:ext cx="9733038" cy="465667"/>
          </a:xfrm>
          <a:prstGeom prst="rect">
            <a:avLst/>
          </a:prstGeom>
          <a:noFill/>
          <a:ln>
            <a:noFill/>
          </a:ln>
        </p:spPr>
        <p:txBody>
          <a:bodyPr spcFirstLastPara="1" wrap="square" lIns="91425" tIns="45700" rIns="91425" bIns="45700" anchor="t" anchorCtr="0">
            <a:noAutofit/>
          </a:bodyPr>
          <a:lstStyle>
            <a:lvl1pPr lvl="0" algn="l">
              <a:lnSpc>
                <a:spcPct val="90000"/>
              </a:lnSpc>
              <a:spcBef>
                <a:spcPts val="750"/>
              </a:spcBef>
              <a:spcAft>
                <a:spcPts val="0"/>
              </a:spcAft>
              <a:buClr>
                <a:srgbClr val="333333"/>
              </a:buClr>
              <a:buSzPts val="2240"/>
              <a:buNone/>
              <a:defRPr sz="2100" b="1">
                <a:solidFill>
                  <a:srgbClr val="333333"/>
                </a:solidFil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56" name="Google Shape;56;p45"/>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68717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46"/>
          <p:cNvSpPr/>
          <p:nvPr/>
        </p:nvSpPr>
        <p:spPr>
          <a:xfrm>
            <a:off x="0" y="0"/>
            <a:ext cx="12192000" cy="6858000"/>
          </a:xfrm>
          <a:prstGeom prst="rect">
            <a:avLst/>
          </a:prstGeom>
          <a:solidFill>
            <a:srgbClr val="01B4E7"/>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59" name="Google Shape;59;p46"/>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75852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60"/>
        <p:cNvGrpSpPr/>
        <p:nvPr/>
      </p:nvGrpSpPr>
      <p:grpSpPr>
        <a:xfrm>
          <a:off x="0" y="0"/>
          <a:ext cx="0" cy="0"/>
          <a:chOff x="0" y="0"/>
          <a:chExt cx="0" cy="0"/>
        </a:xfrm>
      </p:grpSpPr>
      <p:sp>
        <p:nvSpPr>
          <p:cNvPr id="61" name="Google Shape;61;p47"/>
          <p:cNvSpPr/>
          <p:nvPr/>
        </p:nvSpPr>
        <p:spPr>
          <a:xfrm>
            <a:off x="0" y="1"/>
            <a:ext cx="12192000" cy="6857999"/>
          </a:xfrm>
          <a:prstGeom prst="rect">
            <a:avLst/>
          </a:prstGeom>
          <a:solidFill>
            <a:srgbClr val="48595D"/>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62" name="Google Shape;62;p47"/>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882453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63"/>
        <p:cNvGrpSpPr/>
        <p:nvPr/>
      </p:nvGrpSpPr>
      <p:grpSpPr>
        <a:xfrm>
          <a:off x="0" y="0"/>
          <a:ext cx="0" cy="0"/>
          <a:chOff x="0" y="0"/>
          <a:chExt cx="0" cy="0"/>
        </a:xfrm>
      </p:grpSpPr>
      <p:sp>
        <p:nvSpPr>
          <p:cNvPr id="64" name="Google Shape;64;p48"/>
          <p:cNvSpPr/>
          <p:nvPr/>
        </p:nvSpPr>
        <p:spPr>
          <a:xfrm rot="10800000" flipH="1">
            <a:off x="0" y="0"/>
            <a:ext cx="12192000" cy="1540042"/>
          </a:xfrm>
          <a:prstGeom prst="rect">
            <a:avLst/>
          </a:prstGeom>
          <a:solidFill>
            <a:srgbClr val="01B4E7"/>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65" name="Google Shape;65;p48"/>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3520"/>
              <a:buFont typeface="Arial"/>
              <a:buNone/>
              <a:defRPr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8"/>
          <p:cNvSpPr txBox="1">
            <a:spLocks noGrp="1"/>
          </p:cNvSpPr>
          <p:nvPr>
            <p:ph type="body" idx="1"/>
          </p:nvPr>
        </p:nvSpPr>
        <p:spPr>
          <a:xfrm>
            <a:off x="381001" y="2142068"/>
            <a:ext cx="11506199" cy="4034896"/>
          </a:xfrm>
          <a:prstGeom prst="rect">
            <a:avLst/>
          </a:prstGeom>
          <a:noFill/>
          <a:ln>
            <a:noFill/>
          </a:ln>
        </p:spPr>
        <p:txBody>
          <a:bodyPr spcFirstLastPara="1" wrap="square" lIns="91425" tIns="45700" rIns="91425" bIns="45700" anchor="t" anchorCtr="0">
            <a:normAutofit/>
          </a:bodyPr>
          <a:lstStyle>
            <a:lvl1pPr marL="428625" lvl="0" indent="-328613" algn="l">
              <a:lnSpc>
                <a:spcPct val="90000"/>
              </a:lnSpc>
              <a:spcBef>
                <a:spcPts val="750"/>
              </a:spcBef>
              <a:spcAft>
                <a:spcPts val="0"/>
              </a:spcAft>
              <a:buClr>
                <a:srgbClr val="333333"/>
              </a:buClr>
              <a:buSzPts val="1920"/>
              <a:buChar char="•"/>
              <a:defRPr sz="1800">
                <a:solidFill>
                  <a:srgbClr val="333333"/>
                </a:solidFill>
              </a:defRPr>
            </a:lvl1pPr>
            <a:lvl2pPr marL="857250" lvl="1" indent="-309563" algn="l">
              <a:lnSpc>
                <a:spcPct val="90000"/>
              </a:lnSpc>
              <a:spcBef>
                <a:spcPts val="375"/>
              </a:spcBef>
              <a:spcAft>
                <a:spcPts val="0"/>
              </a:spcAft>
              <a:buClr>
                <a:srgbClr val="333333"/>
              </a:buClr>
              <a:buSzPts val="1600"/>
              <a:buChar char="•"/>
              <a:defRPr sz="1500">
                <a:solidFill>
                  <a:srgbClr val="333333"/>
                </a:solidFill>
              </a:defRPr>
            </a:lvl2pPr>
            <a:lvl3pPr marL="1285875" lvl="2" indent="-300037" algn="l">
              <a:lnSpc>
                <a:spcPct val="90000"/>
              </a:lnSpc>
              <a:spcBef>
                <a:spcPts val="375"/>
              </a:spcBef>
              <a:spcAft>
                <a:spcPts val="0"/>
              </a:spcAft>
              <a:buClr>
                <a:srgbClr val="333333"/>
              </a:buClr>
              <a:buSzPts val="1440"/>
              <a:buChar char="•"/>
              <a:defRPr sz="1350">
                <a:solidFill>
                  <a:srgbClr val="333333"/>
                </a:solidFill>
              </a:defRPr>
            </a:lvl3pPr>
            <a:lvl4pPr marL="1714500" lvl="3" indent="-290513" algn="l">
              <a:lnSpc>
                <a:spcPct val="90000"/>
              </a:lnSpc>
              <a:spcBef>
                <a:spcPts val="375"/>
              </a:spcBef>
              <a:spcAft>
                <a:spcPts val="0"/>
              </a:spcAft>
              <a:buClr>
                <a:srgbClr val="333333"/>
              </a:buClr>
              <a:buSzPts val="1280"/>
              <a:buChar char="•"/>
              <a:defRPr sz="1200">
                <a:solidFill>
                  <a:srgbClr val="333333"/>
                </a:solidFill>
              </a:defRPr>
            </a:lvl4pPr>
            <a:lvl5pPr marL="2143125" lvl="4" indent="-290512" algn="l">
              <a:lnSpc>
                <a:spcPct val="90000"/>
              </a:lnSpc>
              <a:spcBef>
                <a:spcPts val="375"/>
              </a:spcBef>
              <a:spcAft>
                <a:spcPts val="0"/>
              </a:spcAft>
              <a:buClr>
                <a:srgbClr val="333333"/>
              </a:buClr>
              <a:buSzPts val="1280"/>
              <a:buChar char="•"/>
              <a:defRPr sz="1200">
                <a:solidFill>
                  <a:srgbClr val="333333"/>
                </a:solidFill>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67" name="Google Shape;67;p48"/>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53345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A377B63-4A72-74E8-BE07-113D3357BAC5}"/>
              </a:ext>
            </a:extLst>
          </p:cNvPr>
          <p:cNvSpPr>
            <a:spLocks noGrp="1"/>
          </p:cNvSpPr>
          <p:nvPr>
            <p:ph type="dt" sz="half" idx="10"/>
          </p:nvPr>
        </p:nvSpPr>
        <p:spPr/>
        <p:txBody>
          <a:bodyPr/>
          <a:lstStyle/>
          <a:p>
            <a:fld id="{9436152D-81C0-43D5-9872-764A5C33C4C1}" type="datetime1">
              <a:rPr lang="en-US" smtClean="0"/>
              <a:t>5/10/25</a:t>
            </a:fld>
            <a:endParaRPr lang="en-US"/>
          </a:p>
        </p:txBody>
      </p:sp>
      <p:sp>
        <p:nvSpPr>
          <p:cNvPr id="4" name="Footer Placeholder 3">
            <a:extLst>
              <a:ext uri="{FF2B5EF4-FFF2-40B4-BE49-F238E27FC236}">
                <a16:creationId xmlns:a16="http://schemas.microsoft.com/office/drawing/2014/main" id="{9ADA95A7-AA4B-004D-3B89-572F39D898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4EADA2-D37A-AF93-DCC6-5BBC94542CC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287801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68"/>
        <p:cNvGrpSpPr/>
        <p:nvPr/>
      </p:nvGrpSpPr>
      <p:grpSpPr>
        <a:xfrm>
          <a:off x="0" y="0"/>
          <a:ext cx="0" cy="0"/>
          <a:chOff x="0" y="0"/>
          <a:chExt cx="0" cy="0"/>
        </a:xfrm>
      </p:grpSpPr>
      <p:sp>
        <p:nvSpPr>
          <p:cNvPr id="69" name="Google Shape;69;p49"/>
          <p:cNvSpPr/>
          <p:nvPr/>
        </p:nvSpPr>
        <p:spPr>
          <a:xfrm rot="10800000" flipH="1">
            <a:off x="0" y="0"/>
            <a:ext cx="12192000" cy="1540042"/>
          </a:xfrm>
          <a:prstGeom prst="rect">
            <a:avLst/>
          </a:prstGeom>
          <a:solidFill>
            <a:srgbClr val="01B4E7"/>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70" name="Google Shape;70;p49"/>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3520"/>
              <a:buFont typeface="Arial"/>
              <a:buNone/>
              <a:defRPr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9"/>
          <p:cNvSpPr txBox="1">
            <a:spLocks noGrp="1"/>
          </p:cNvSpPr>
          <p:nvPr>
            <p:ph type="body" idx="1"/>
          </p:nvPr>
        </p:nvSpPr>
        <p:spPr>
          <a:xfrm>
            <a:off x="381001" y="2436812"/>
            <a:ext cx="11506199" cy="3836989"/>
          </a:xfrm>
          <a:prstGeom prst="rect">
            <a:avLst/>
          </a:prstGeom>
          <a:noFill/>
          <a:ln>
            <a:noFill/>
          </a:ln>
        </p:spPr>
        <p:txBody>
          <a:bodyPr spcFirstLastPara="1" wrap="square" lIns="91425" tIns="45700" rIns="91425" bIns="45700" anchor="t" anchorCtr="0">
            <a:normAutofit/>
          </a:bodyPr>
          <a:lstStyle>
            <a:lvl1pPr marL="428625" lvl="0" indent="-328613" algn="l">
              <a:lnSpc>
                <a:spcPct val="90000"/>
              </a:lnSpc>
              <a:spcBef>
                <a:spcPts val="750"/>
              </a:spcBef>
              <a:spcAft>
                <a:spcPts val="0"/>
              </a:spcAft>
              <a:buClr>
                <a:srgbClr val="333333"/>
              </a:buClr>
              <a:buSzPts val="1920"/>
              <a:buChar char="•"/>
              <a:defRPr sz="1800">
                <a:solidFill>
                  <a:srgbClr val="333333"/>
                </a:solidFill>
              </a:defRPr>
            </a:lvl1pPr>
            <a:lvl2pPr marL="857250" lvl="1" indent="-309563" algn="l">
              <a:lnSpc>
                <a:spcPct val="90000"/>
              </a:lnSpc>
              <a:spcBef>
                <a:spcPts val="375"/>
              </a:spcBef>
              <a:spcAft>
                <a:spcPts val="0"/>
              </a:spcAft>
              <a:buClr>
                <a:srgbClr val="333333"/>
              </a:buClr>
              <a:buSzPts val="1600"/>
              <a:buChar char="•"/>
              <a:defRPr sz="1500">
                <a:solidFill>
                  <a:srgbClr val="333333"/>
                </a:solidFill>
              </a:defRPr>
            </a:lvl2pPr>
            <a:lvl3pPr marL="1285875" lvl="2" indent="-300037" algn="l">
              <a:lnSpc>
                <a:spcPct val="90000"/>
              </a:lnSpc>
              <a:spcBef>
                <a:spcPts val="375"/>
              </a:spcBef>
              <a:spcAft>
                <a:spcPts val="0"/>
              </a:spcAft>
              <a:buClr>
                <a:srgbClr val="333333"/>
              </a:buClr>
              <a:buSzPts val="1440"/>
              <a:buChar char="•"/>
              <a:defRPr sz="1350">
                <a:solidFill>
                  <a:srgbClr val="333333"/>
                </a:solidFill>
              </a:defRPr>
            </a:lvl3pPr>
            <a:lvl4pPr marL="1714500" lvl="3" indent="-290513" algn="l">
              <a:lnSpc>
                <a:spcPct val="90000"/>
              </a:lnSpc>
              <a:spcBef>
                <a:spcPts val="375"/>
              </a:spcBef>
              <a:spcAft>
                <a:spcPts val="0"/>
              </a:spcAft>
              <a:buClr>
                <a:srgbClr val="333333"/>
              </a:buClr>
              <a:buSzPts val="1280"/>
              <a:buChar char="•"/>
              <a:defRPr sz="1200">
                <a:solidFill>
                  <a:srgbClr val="333333"/>
                </a:solidFill>
              </a:defRPr>
            </a:lvl4pPr>
            <a:lvl5pPr marL="2143125" lvl="4" indent="-290512" algn="l">
              <a:lnSpc>
                <a:spcPct val="90000"/>
              </a:lnSpc>
              <a:spcBef>
                <a:spcPts val="375"/>
              </a:spcBef>
              <a:spcAft>
                <a:spcPts val="0"/>
              </a:spcAft>
              <a:buClr>
                <a:srgbClr val="333333"/>
              </a:buClr>
              <a:buSzPts val="1280"/>
              <a:buChar char="•"/>
              <a:defRPr sz="1200">
                <a:solidFill>
                  <a:srgbClr val="333333"/>
                </a:solidFill>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72" name="Google Shape;72;p49"/>
          <p:cNvSpPr txBox="1">
            <a:spLocks noGrp="1"/>
          </p:cNvSpPr>
          <p:nvPr>
            <p:ph type="subTitle" idx="2"/>
          </p:nvPr>
        </p:nvSpPr>
        <p:spPr>
          <a:xfrm>
            <a:off x="381001" y="1796132"/>
            <a:ext cx="11506199" cy="615279"/>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rgbClr val="333333"/>
              </a:buClr>
              <a:buSzPts val="1920"/>
              <a:buNone/>
              <a:defRPr sz="1800" b="1" cap="none">
                <a:solidFill>
                  <a:srgbClr val="333333"/>
                </a:solidFill>
                <a:latin typeface="Arial"/>
                <a:ea typeface="Arial"/>
                <a:cs typeface="Arial"/>
                <a:sym typeface="Aria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73" name="Google Shape;73;p49"/>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628893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74"/>
        <p:cNvGrpSpPr/>
        <p:nvPr/>
      </p:nvGrpSpPr>
      <p:grpSpPr>
        <a:xfrm>
          <a:off x="0" y="0"/>
          <a:ext cx="0" cy="0"/>
          <a:chOff x="0" y="0"/>
          <a:chExt cx="0" cy="0"/>
        </a:xfrm>
      </p:grpSpPr>
      <p:sp>
        <p:nvSpPr>
          <p:cNvPr id="75" name="Google Shape;75;p50"/>
          <p:cNvSpPr/>
          <p:nvPr/>
        </p:nvSpPr>
        <p:spPr>
          <a:xfrm>
            <a:off x="0" y="1540042"/>
            <a:ext cx="12192000" cy="5317958"/>
          </a:xfrm>
          <a:prstGeom prst="rect">
            <a:avLst/>
          </a:prstGeom>
          <a:solidFill>
            <a:srgbClr val="01B4E7"/>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76" name="Google Shape;76;p50"/>
          <p:cNvSpPr txBox="1">
            <a:spLocks noGrp="1"/>
          </p:cNvSpPr>
          <p:nvPr>
            <p:ph type="sldNum" idx="12"/>
          </p:nvPr>
        </p:nvSpPr>
        <p:spPr>
          <a:xfrm>
            <a:off x="11650134" y="635635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9pPr>
          </a:lstStyle>
          <a:p>
            <a:fld id="{00000000-1234-1234-1234-123412341234}" type="slidenum">
              <a:rPr lang="en-US" smtClean="0"/>
              <a:pPr/>
              <a:t>‹#›</a:t>
            </a:fld>
            <a:endParaRPr lang="en-US"/>
          </a:p>
        </p:txBody>
      </p:sp>
      <p:sp>
        <p:nvSpPr>
          <p:cNvPr id="77" name="Google Shape;77;p50"/>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rgbClr val="48595D"/>
              </a:buClr>
              <a:buSzPts val="3520"/>
              <a:buFont typeface="Arial"/>
              <a:buNone/>
              <a:defRPr cap="none">
                <a:solidFill>
                  <a:srgbClr val="48595D"/>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50"/>
          <p:cNvSpPr txBox="1"/>
          <p:nvPr/>
        </p:nvSpPr>
        <p:spPr>
          <a:xfrm>
            <a:off x="11650134" y="115571"/>
            <a:ext cx="423334" cy="365125"/>
          </a:xfrm>
          <a:prstGeom prst="rect">
            <a:avLst/>
          </a:prstGeom>
          <a:noFill/>
          <a:ln>
            <a:noFill/>
          </a:ln>
        </p:spPr>
        <p:txBody>
          <a:bodyPr spcFirstLastPara="1" wrap="square" lIns="68578" tIns="34289" rIns="68578" bIns="34289" anchor="ctr" anchorCtr="0">
            <a:noAutofit/>
          </a:bodyPr>
          <a:lstStyle/>
          <a:p>
            <a:pPr marL="0" marR="0" lvl="0" indent="0" algn="r" rtl="0">
              <a:lnSpc>
                <a:spcPct val="100000"/>
              </a:lnSpc>
              <a:spcBef>
                <a:spcPts val="0"/>
              </a:spcBef>
              <a:spcAft>
                <a:spcPts val="0"/>
              </a:spcAft>
              <a:buClr>
                <a:srgbClr val="000000"/>
              </a:buClr>
              <a:buSzPts val="960"/>
              <a:buFont typeface="Arial"/>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lnSpc>
                  <a:spcPct val="100000"/>
                </a:lnSpc>
                <a:spcBef>
                  <a:spcPts val="0"/>
                </a:spcBef>
                <a:spcAft>
                  <a:spcPts val="0"/>
                </a:spcAft>
                <a:buClr>
                  <a:srgbClr val="000000"/>
                </a:buClr>
                <a:buSzPts val="960"/>
                <a:buFont typeface="Arial"/>
                <a:buNone/>
              </a:pPr>
              <a:t>‹#›</a:t>
            </a:fld>
            <a:endParaRPr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739812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spTree>
      <p:nvGrpSpPr>
        <p:cNvPr id="1" name="Shape 79"/>
        <p:cNvGrpSpPr/>
        <p:nvPr/>
      </p:nvGrpSpPr>
      <p:grpSpPr>
        <a:xfrm>
          <a:off x="0" y="0"/>
          <a:ext cx="0" cy="0"/>
          <a:chOff x="0" y="0"/>
          <a:chExt cx="0" cy="0"/>
        </a:xfrm>
      </p:grpSpPr>
      <p:sp>
        <p:nvSpPr>
          <p:cNvPr id="80" name="Google Shape;80;p51"/>
          <p:cNvSpPr/>
          <p:nvPr/>
        </p:nvSpPr>
        <p:spPr>
          <a:xfrm>
            <a:off x="0" y="0"/>
            <a:ext cx="12192000" cy="1540042"/>
          </a:xfrm>
          <a:prstGeom prst="rect">
            <a:avLst/>
          </a:prstGeom>
          <a:solidFill>
            <a:srgbClr val="01B4E7"/>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81" name="Google Shape;81;p51"/>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3520"/>
              <a:buFont typeface="Arial"/>
              <a:buNone/>
              <a:defRPr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51"/>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321095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83"/>
        <p:cNvGrpSpPr/>
        <p:nvPr/>
      </p:nvGrpSpPr>
      <p:grpSpPr>
        <a:xfrm>
          <a:off x="0" y="0"/>
          <a:ext cx="0" cy="0"/>
          <a:chOff x="0" y="0"/>
          <a:chExt cx="0" cy="0"/>
        </a:xfrm>
      </p:grpSpPr>
      <p:sp>
        <p:nvSpPr>
          <p:cNvPr id="84" name="Google Shape;84;p52"/>
          <p:cNvSpPr/>
          <p:nvPr/>
        </p:nvSpPr>
        <p:spPr>
          <a:xfrm>
            <a:off x="0" y="0"/>
            <a:ext cx="6096000" cy="6858000"/>
          </a:xfrm>
          <a:prstGeom prst="rect">
            <a:avLst/>
          </a:prstGeom>
          <a:solidFill>
            <a:srgbClr val="01B4E7"/>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85" name="Google Shape;85;p52"/>
          <p:cNvSpPr txBox="1">
            <a:spLocks noGrp="1"/>
          </p:cNvSpPr>
          <p:nvPr>
            <p:ph type="body" idx="1"/>
          </p:nvPr>
        </p:nvSpPr>
        <p:spPr>
          <a:xfrm>
            <a:off x="6350000" y="2141538"/>
            <a:ext cx="5537200" cy="3141662"/>
          </a:xfrm>
          <a:prstGeom prst="rect">
            <a:avLst/>
          </a:prstGeom>
          <a:noFill/>
          <a:ln>
            <a:noFill/>
          </a:ln>
        </p:spPr>
        <p:txBody>
          <a:bodyPr spcFirstLastPara="1" wrap="square" lIns="91425" tIns="45700" rIns="91425" bIns="45700" anchor="t" anchorCtr="0">
            <a:normAutofit/>
          </a:bodyPr>
          <a:lstStyle>
            <a:lvl1pPr marL="428625" lvl="0" indent="-214313" algn="l">
              <a:lnSpc>
                <a:spcPct val="90000"/>
              </a:lnSpc>
              <a:spcBef>
                <a:spcPts val="750"/>
              </a:spcBef>
              <a:spcAft>
                <a:spcPts val="0"/>
              </a:spcAft>
              <a:buClr>
                <a:schemeClr val="dk1"/>
              </a:buClr>
              <a:buSzPts val="1760"/>
              <a:buNone/>
              <a:defRPr sz="1650"/>
            </a:lvl1pPr>
            <a:lvl2pPr marL="857250" lvl="1" indent="-300038" algn="l">
              <a:lnSpc>
                <a:spcPct val="100000"/>
              </a:lnSpc>
              <a:spcBef>
                <a:spcPts val="900"/>
              </a:spcBef>
              <a:spcAft>
                <a:spcPts val="0"/>
              </a:spcAft>
              <a:buClr>
                <a:schemeClr val="dk1"/>
              </a:buClr>
              <a:buSzPts val="1440"/>
              <a:buChar char="•"/>
              <a:defRPr sz="1350"/>
            </a:lvl2pPr>
            <a:lvl3pPr marL="1285875" lvl="2" indent="-300037" algn="l">
              <a:lnSpc>
                <a:spcPct val="90000"/>
              </a:lnSpc>
              <a:spcBef>
                <a:spcPts val="900"/>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86" name="Google Shape;86;p52"/>
          <p:cNvSpPr txBox="1">
            <a:spLocks noGrp="1"/>
          </p:cNvSpPr>
          <p:nvPr>
            <p:ph type="body" idx="2"/>
          </p:nvPr>
        </p:nvSpPr>
        <p:spPr>
          <a:xfrm>
            <a:off x="558800" y="2141538"/>
            <a:ext cx="4978400"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28625" lvl="0" indent="-214313" algn="l">
              <a:lnSpc>
                <a:spcPct val="90000"/>
              </a:lnSpc>
              <a:spcBef>
                <a:spcPts val="750"/>
              </a:spcBef>
              <a:spcAft>
                <a:spcPts val="0"/>
              </a:spcAft>
              <a:buClr>
                <a:schemeClr val="lt1"/>
              </a:buClr>
              <a:buSzPts val="3520"/>
              <a:buNone/>
              <a:defRPr sz="3300" b="1" cap="none">
                <a:solidFill>
                  <a:schemeClr val="lt1"/>
                </a:solidFill>
                <a:latin typeface="Arial"/>
                <a:ea typeface="Arial"/>
                <a:cs typeface="Arial"/>
                <a:sym typeface="Arial"/>
              </a:defRPr>
            </a:lvl1pPr>
            <a:lvl2pPr marL="857250" lvl="1" indent="-214313" algn="l">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87" name="Google Shape;87;p52"/>
          <p:cNvSpPr txBox="1">
            <a:spLocks noGrp="1"/>
          </p:cNvSpPr>
          <p:nvPr>
            <p:ph type="subTitle" idx="3"/>
          </p:nvPr>
        </p:nvSpPr>
        <p:spPr>
          <a:xfrm>
            <a:off x="554567" y="3383632"/>
            <a:ext cx="4986868"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1760"/>
              <a:buNone/>
              <a:defRPr sz="1650">
                <a:solidFill>
                  <a:schemeClr val="lt1"/>
                </a:solidFill>
                <a:latin typeface="Arial"/>
                <a:ea typeface="Arial"/>
                <a:cs typeface="Arial"/>
                <a:sym typeface="Aria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88" name="Google Shape;88;p52"/>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3223134"/>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89"/>
        <p:cNvGrpSpPr/>
        <p:nvPr/>
      </p:nvGrpSpPr>
      <p:grpSpPr>
        <a:xfrm>
          <a:off x="0" y="0"/>
          <a:ext cx="0" cy="0"/>
          <a:chOff x="0" y="0"/>
          <a:chExt cx="0" cy="0"/>
        </a:xfrm>
      </p:grpSpPr>
      <p:sp>
        <p:nvSpPr>
          <p:cNvPr id="90" name="Google Shape;90;p53"/>
          <p:cNvSpPr/>
          <p:nvPr/>
        </p:nvSpPr>
        <p:spPr>
          <a:xfrm>
            <a:off x="6096000" y="0"/>
            <a:ext cx="6096000" cy="6858000"/>
          </a:xfrm>
          <a:prstGeom prst="rect">
            <a:avLst/>
          </a:prstGeom>
          <a:solidFill>
            <a:srgbClr val="01B4E7"/>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91" name="Google Shape;91;p53"/>
          <p:cNvSpPr>
            <a:spLocks noGrp="1"/>
          </p:cNvSpPr>
          <p:nvPr>
            <p:ph type="pic" idx="2"/>
          </p:nvPr>
        </p:nvSpPr>
        <p:spPr>
          <a:xfrm>
            <a:off x="6519864" y="398463"/>
            <a:ext cx="5265738" cy="6019800"/>
          </a:xfrm>
          <a:prstGeom prst="rect">
            <a:avLst/>
          </a:prstGeom>
          <a:noFill/>
          <a:ln>
            <a:noFill/>
          </a:ln>
        </p:spPr>
      </p:sp>
      <p:sp>
        <p:nvSpPr>
          <p:cNvPr id="92" name="Google Shape;92;p53"/>
          <p:cNvSpPr txBox="1">
            <a:spLocks noGrp="1"/>
          </p:cNvSpPr>
          <p:nvPr>
            <p:ph type="body" idx="1"/>
          </p:nvPr>
        </p:nvSpPr>
        <p:spPr>
          <a:xfrm>
            <a:off x="558800" y="2141538"/>
            <a:ext cx="4978400" cy="1135062"/>
          </a:xfrm>
          <a:prstGeom prst="rect">
            <a:avLst/>
          </a:prstGeom>
          <a:noFill/>
          <a:ln w="25400" cap="flat" cmpd="sng">
            <a:solidFill>
              <a:srgbClr val="333333"/>
            </a:solidFill>
            <a:prstDash val="solid"/>
            <a:round/>
            <a:headEnd type="none" w="sm" len="sm"/>
            <a:tailEnd type="none" w="sm" len="sm"/>
          </a:ln>
        </p:spPr>
        <p:txBody>
          <a:bodyPr spcFirstLastPara="1" wrap="square" lIns="91425" tIns="45700" rIns="91425" bIns="45700" anchor="b" anchorCtr="0">
            <a:noAutofit/>
          </a:bodyPr>
          <a:lstStyle>
            <a:lvl1pPr marL="428625" lvl="0" indent="-214313" algn="l">
              <a:lnSpc>
                <a:spcPct val="90000"/>
              </a:lnSpc>
              <a:spcBef>
                <a:spcPts val="750"/>
              </a:spcBef>
              <a:spcAft>
                <a:spcPts val="0"/>
              </a:spcAft>
              <a:buClr>
                <a:srgbClr val="333333"/>
              </a:buClr>
              <a:buSzPts val="3520"/>
              <a:buNone/>
              <a:defRPr sz="3300" b="1" cap="none">
                <a:solidFill>
                  <a:srgbClr val="333333"/>
                </a:solidFill>
                <a:latin typeface="Arial"/>
                <a:ea typeface="Arial"/>
                <a:cs typeface="Arial"/>
                <a:sym typeface="Arial"/>
              </a:defRPr>
            </a:lvl1pPr>
            <a:lvl2pPr marL="857250" lvl="1" indent="-214313" algn="l">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93" name="Google Shape;93;p53"/>
          <p:cNvSpPr txBox="1">
            <a:spLocks noGrp="1"/>
          </p:cNvSpPr>
          <p:nvPr>
            <p:ph type="subTitle" idx="3"/>
          </p:nvPr>
        </p:nvSpPr>
        <p:spPr>
          <a:xfrm>
            <a:off x="554567" y="3383632"/>
            <a:ext cx="4986868"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rgbClr val="333333"/>
              </a:buClr>
              <a:buSzPts val="1760"/>
              <a:buNone/>
              <a:defRPr sz="1650">
                <a:solidFill>
                  <a:srgbClr val="333333"/>
                </a:solidFill>
                <a:latin typeface="Arial"/>
                <a:ea typeface="Arial"/>
                <a:cs typeface="Arial"/>
                <a:sym typeface="Aria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94" name="Google Shape;94;p53"/>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038899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95"/>
        <p:cNvGrpSpPr/>
        <p:nvPr/>
      </p:nvGrpSpPr>
      <p:grpSpPr>
        <a:xfrm>
          <a:off x="0" y="0"/>
          <a:ext cx="0" cy="0"/>
          <a:chOff x="0" y="0"/>
          <a:chExt cx="0" cy="0"/>
        </a:xfrm>
      </p:grpSpPr>
      <p:sp>
        <p:nvSpPr>
          <p:cNvPr id="96" name="Google Shape;96;p54"/>
          <p:cNvSpPr>
            <a:spLocks noGrp="1"/>
          </p:cNvSpPr>
          <p:nvPr>
            <p:ph type="pic" idx="2"/>
          </p:nvPr>
        </p:nvSpPr>
        <p:spPr>
          <a:xfrm>
            <a:off x="1" y="0"/>
            <a:ext cx="6096001" cy="6858000"/>
          </a:xfrm>
          <a:prstGeom prst="rect">
            <a:avLst/>
          </a:prstGeom>
          <a:noFill/>
          <a:ln>
            <a:noFill/>
          </a:ln>
        </p:spPr>
      </p:sp>
      <p:sp>
        <p:nvSpPr>
          <p:cNvPr id="97" name="Google Shape;97;p54"/>
          <p:cNvSpPr txBox="1">
            <a:spLocks noGrp="1"/>
          </p:cNvSpPr>
          <p:nvPr>
            <p:ph type="body" idx="1"/>
          </p:nvPr>
        </p:nvSpPr>
        <p:spPr>
          <a:xfrm>
            <a:off x="6096001" y="0"/>
            <a:ext cx="6096000" cy="6858000"/>
          </a:xfrm>
          <a:prstGeom prst="rect">
            <a:avLst/>
          </a:prstGeom>
          <a:solidFill>
            <a:srgbClr val="48595D"/>
          </a:solidFill>
          <a:ln>
            <a:noFill/>
          </a:ln>
        </p:spPr>
        <p:txBody>
          <a:bodyPr spcFirstLastPara="1" wrap="square" lIns="91425" tIns="45700" rIns="91425" bIns="45700" anchor="b" anchorCtr="0">
            <a:normAutofit/>
          </a:bodyPr>
          <a:lstStyle>
            <a:lvl1pPr marL="428625" lvl="0" indent="-214313" algn="r">
              <a:lnSpc>
                <a:spcPct val="90000"/>
              </a:lnSpc>
              <a:spcBef>
                <a:spcPts val="750"/>
              </a:spcBef>
              <a:spcAft>
                <a:spcPts val="0"/>
              </a:spcAft>
              <a:buClr>
                <a:schemeClr val="dk1"/>
              </a:buClr>
              <a:buSzPts val="2240"/>
              <a:buNone/>
              <a:defRPr>
                <a:solidFill>
                  <a:schemeClr val="dk1"/>
                </a:solidFill>
              </a:defRPr>
            </a:lvl1pPr>
            <a:lvl2pPr marL="857250" lvl="1" indent="-321469" algn="l">
              <a:lnSpc>
                <a:spcPct val="90000"/>
              </a:lnSpc>
              <a:spcBef>
                <a:spcPts val="375"/>
              </a:spcBef>
              <a:spcAft>
                <a:spcPts val="0"/>
              </a:spcAft>
              <a:buClr>
                <a:schemeClr val="dk1"/>
              </a:buClr>
              <a:buSzPts val="1800"/>
              <a:buChar char="•"/>
              <a:defRPr/>
            </a:lvl2pPr>
            <a:lvl3pPr marL="1285875" lvl="2" indent="-321469" algn="l">
              <a:lnSpc>
                <a:spcPct val="90000"/>
              </a:lnSpc>
              <a:spcBef>
                <a:spcPts val="375"/>
              </a:spcBef>
              <a:spcAft>
                <a:spcPts val="0"/>
              </a:spcAft>
              <a:buClr>
                <a:schemeClr val="dk1"/>
              </a:buClr>
              <a:buSzPts val="1800"/>
              <a:buChar char="•"/>
              <a:defRPr/>
            </a:lvl3pPr>
            <a:lvl4pPr marL="1714500" lvl="3" indent="-321469" algn="l">
              <a:lnSpc>
                <a:spcPct val="90000"/>
              </a:lnSpc>
              <a:spcBef>
                <a:spcPts val="375"/>
              </a:spcBef>
              <a:spcAft>
                <a:spcPts val="0"/>
              </a:spcAft>
              <a:buClr>
                <a:schemeClr val="dk1"/>
              </a:buClr>
              <a:buSzPts val="1800"/>
              <a:buChar char="•"/>
              <a:defRPr/>
            </a:lvl4pPr>
            <a:lvl5pPr marL="2143125" lvl="4" indent="-321469" algn="l">
              <a:lnSpc>
                <a:spcPct val="90000"/>
              </a:lnSpc>
              <a:spcBef>
                <a:spcPts val="375"/>
              </a:spcBef>
              <a:spcAft>
                <a:spcPts val="0"/>
              </a:spcAft>
              <a:buClr>
                <a:schemeClr val="dk1"/>
              </a:buClr>
              <a:buSzPts val="1800"/>
              <a:buChar char="•"/>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98" name="Google Shape;98;p54"/>
          <p:cNvSpPr txBox="1">
            <a:spLocks noGrp="1"/>
          </p:cNvSpPr>
          <p:nvPr>
            <p:ph type="body" idx="3"/>
          </p:nvPr>
        </p:nvSpPr>
        <p:spPr>
          <a:xfrm>
            <a:off x="6879771" y="2141538"/>
            <a:ext cx="4978400"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28625" lvl="0" indent="-214313" algn="l">
              <a:lnSpc>
                <a:spcPct val="90000"/>
              </a:lnSpc>
              <a:spcBef>
                <a:spcPts val="750"/>
              </a:spcBef>
              <a:spcAft>
                <a:spcPts val="0"/>
              </a:spcAft>
              <a:buClr>
                <a:schemeClr val="lt1"/>
              </a:buClr>
              <a:buSzPts val="3520"/>
              <a:buNone/>
              <a:defRPr sz="3300" b="1" cap="none">
                <a:solidFill>
                  <a:schemeClr val="lt1"/>
                </a:solidFill>
                <a:latin typeface="Arial"/>
                <a:ea typeface="Arial"/>
                <a:cs typeface="Arial"/>
                <a:sym typeface="Arial"/>
              </a:defRPr>
            </a:lvl1pPr>
            <a:lvl2pPr marL="857250" lvl="1" indent="-214313" algn="l">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99" name="Google Shape;99;p54"/>
          <p:cNvSpPr txBox="1">
            <a:spLocks noGrp="1"/>
          </p:cNvSpPr>
          <p:nvPr>
            <p:ph type="subTitle" idx="4"/>
          </p:nvPr>
        </p:nvSpPr>
        <p:spPr>
          <a:xfrm>
            <a:off x="6871304" y="3383632"/>
            <a:ext cx="4986868"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1760"/>
              <a:buNone/>
              <a:defRPr sz="1650">
                <a:solidFill>
                  <a:schemeClr val="lt1"/>
                </a:solidFill>
                <a:latin typeface="Arial"/>
                <a:ea typeface="Arial"/>
                <a:cs typeface="Arial"/>
                <a:sym typeface="Aria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100" name="Google Shape;100;p54"/>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585098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4_Title and Content">
  <p:cSld name="14_Title and Content">
    <p:spTree>
      <p:nvGrpSpPr>
        <p:cNvPr id="1" name="Shape 101"/>
        <p:cNvGrpSpPr/>
        <p:nvPr/>
      </p:nvGrpSpPr>
      <p:grpSpPr>
        <a:xfrm>
          <a:off x="0" y="0"/>
          <a:ext cx="0" cy="0"/>
          <a:chOff x="0" y="0"/>
          <a:chExt cx="0" cy="0"/>
        </a:xfrm>
      </p:grpSpPr>
      <p:sp>
        <p:nvSpPr>
          <p:cNvPr id="102" name="Google Shape;102;p55"/>
          <p:cNvSpPr>
            <a:spLocks noGrp="1"/>
          </p:cNvSpPr>
          <p:nvPr>
            <p:ph type="pic" idx="2"/>
          </p:nvPr>
        </p:nvSpPr>
        <p:spPr>
          <a:xfrm>
            <a:off x="1" y="0"/>
            <a:ext cx="6096001" cy="6858000"/>
          </a:xfrm>
          <a:prstGeom prst="rect">
            <a:avLst/>
          </a:prstGeom>
          <a:noFill/>
          <a:ln>
            <a:noFill/>
          </a:ln>
        </p:spPr>
      </p:sp>
      <p:sp>
        <p:nvSpPr>
          <p:cNvPr id="103" name="Google Shape;103;p55"/>
          <p:cNvSpPr txBox="1">
            <a:spLocks noGrp="1"/>
          </p:cNvSpPr>
          <p:nvPr>
            <p:ph type="body" idx="1"/>
          </p:nvPr>
        </p:nvSpPr>
        <p:spPr>
          <a:xfrm>
            <a:off x="6096001" y="0"/>
            <a:ext cx="6096000" cy="6858000"/>
          </a:xfrm>
          <a:prstGeom prst="rect">
            <a:avLst/>
          </a:prstGeom>
          <a:solidFill>
            <a:srgbClr val="00B4E6"/>
          </a:solidFill>
          <a:ln>
            <a:noFill/>
          </a:ln>
        </p:spPr>
        <p:txBody>
          <a:bodyPr spcFirstLastPara="1" wrap="square" lIns="91425" tIns="45700" rIns="91425" bIns="45700" anchor="b" anchorCtr="0">
            <a:normAutofit/>
          </a:bodyPr>
          <a:lstStyle>
            <a:lvl1pPr marL="428625" lvl="0" indent="-214313" algn="r">
              <a:lnSpc>
                <a:spcPct val="90000"/>
              </a:lnSpc>
              <a:spcBef>
                <a:spcPts val="750"/>
              </a:spcBef>
              <a:spcAft>
                <a:spcPts val="0"/>
              </a:spcAft>
              <a:buClr>
                <a:schemeClr val="dk1"/>
              </a:buClr>
              <a:buSzPts val="2240"/>
              <a:buNone/>
              <a:defRPr>
                <a:solidFill>
                  <a:schemeClr val="dk1"/>
                </a:solidFill>
              </a:defRPr>
            </a:lvl1pPr>
            <a:lvl2pPr marL="857250" lvl="1" indent="-321469" algn="l">
              <a:lnSpc>
                <a:spcPct val="90000"/>
              </a:lnSpc>
              <a:spcBef>
                <a:spcPts val="375"/>
              </a:spcBef>
              <a:spcAft>
                <a:spcPts val="0"/>
              </a:spcAft>
              <a:buClr>
                <a:schemeClr val="dk1"/>
              </a:buClr>
              <a:buSzPts val="1800"/>
              <a:buChar char="•"/>
              <a:defRPr/>
            </a:lvl2pPr>
            <a:lvl3pPr marL="1285875" lvl="2" indent="-321469" algn="l">
              <a:lnSpc>
                <a:spcPct val="90000"/>
              </a:lnSpc>
              <a:spcBef>
                <a:spcPts val="375"/>
              </a:spcBef>
              <a:spcAft>
                <a:spcPts val="0"/>
              </a:spcAft>
              <a:buClr>
                <a:schemeClr val="dk1"/>
              </a:buClr>
              <a:buSzPts val="1800"/>
              <a:buChar char="•"/>
              <a:defRPr/>
            </a:lvl3pPr>
            <a:lvl4pPr marL="1714500" lvl="3" indent="-321469" algn="l">
              <a:lnSpc>
                <a:spcPct val="90000"/>
              </a:lnSpc>
              <a:spcBef>
                <a:spcPts val="375"/>
              </a:spcBef>
              <a:spcAft>
                <a:spcPts val="0"/>
              </a:spcAft>
              <a:buClr>
                <a:schemeClr val="dk1"/>
              </a:buClr>
              <a:buSzPts val="1800"/>
              <a:buChar char="•"/>
              <a:defRPr/>
            </a:lvl4pPr>
            <a:lvl5pPr marL="2143125" lvl="4" indent="-321469" algn="l">
              <a:lnSpc>
                <a:spcPct val="90000"/>
              </a:lnSpc>
              <a:spcBef>
                <a:spcPts val="375"/>
              </a:spcBef>
              <a:spcAft>
                <a:spcPts val="0"/>
              </a:spcAft>
              <a:buClr>
                <a:schemeClr val="dk1"/>
              </a:buClr>
              <a:buSzPts val="1800"/>
              <a:buChar char="•"/>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04" name="Google Shape;104;p55"/>
          <p:cNvSpPr txBox="1">
            <a:spLocks noGrp="1"/>
          </p:cNvSpPr>
          <p:nvPr>
            <p:ph type="body" idx="3"/>
          </p:nvPr>
        </p:nvSpPr>
        <p:spPr>
          <a:xfrm>
            <a:off x="6879771" y="2141538"/>
            <a:ext cx="4978400"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28625" lvl="0" indent="-214313" algn="l">
              <a:lnSpc>
                <a:spcPct val="90000"/>
              </a:lnSpc>
              <a:spcBef>
                <a:spcPts val="750"/>
              </a:spcBef>
              <a:spcAft>
                <a:spcPts val="0"/>
              </a:spcAft>
              <a:buClr>
                <a:schemeClr val="lt1"/>
              </a:buClr>
              <a:buSzPts val="3520"/>
              <a:buNone/>
              <a:defRPr sz="3300" b="1" cap="none">
                <a:solidFill>
                  <a:schemeClr val="lt1"/>
                </a:solidFill>
                <a:latin typeface="Arial"/>
                <a:ea typeface="Arial"/>
                <a:cs typeface="Arial"/>
                <a:sym typeface="Arial"/>
              </a:defRPr>
            </a:lvl1pPr>
            <a:lvl2pPr marL="857250" lvl="1" indent="-214313" algn="l">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05" name="Google Shape;105;p55"/>
          <p:cNvSpPr txBox="1">
            <a:spLocks noGrp="1"/>
          </p:cNvSpPr>
          <p:nvPr>
            <p:ph type="subTitle" idx="4"/>
          </p:nvPr>
        </p:nvSpPr>
        <p:spPr>
          <a:xfrm>
            <a:off x="6871304" y="3383632"/>
            <a:ext cx="4986868"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1760"/>
              <a:buNone/>
              <a:defRPr sz="1650">
                <a:solidFill>
                  <a:schemeClr val="lt1"/>
                </a:solidFill>
                <a:latin typeface="Arial"/>
                <a:ea typeface="Arial"/>
                <a:cs typeface="Arial"/>
                <a:sym typeface="Aria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106" name="Google Shape;106;p55"/>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20242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07"/>
        <p:cNvGrpSpPr/>
        <p:nvPr/>
      </p:nvGrpSpPr>
      <p:grpSpPr>
        <a:xfrm>
          <a:off x="0" y="0"/>
          <a:ext cx="0" cy="0"/>
          <a:chOff x="0" y="0"/>
          <a:chExt cx="0" cy="0"/>
        </a:xfrm>
      </p:grpSpPr>
      <p:sp>
        <p:nvSpPr>
          <p:cNvPr id="108" name="Google Shape;108;p56"/>
          <p:cNvSpPr/>
          <p:nvPr/>
        </p:nvSpPr>
        <p:spPr>
          <a:xfrm>
            <a:off x="0" y="1540042"/>
            <a:ext cx="12192000" cy="5317958"/>
          </a:xfrm>
          <a:custGeom>
            <a:avLst/>
            <a:gdLst/>
            <a:ahLst/>
            <a:cxnLst/>
            <a:rect l="l" t="t" r="r" b="b"/>
            <a:pathLst>
              <a:path w="12192000" h="5317958" extrusionOk="0">
                <a:moveTo>
                  <a:pt x="0" y="0"/>
                </a:moveTo>
                <a:lnTo>
                  <a:pt x="12192000" y="0"/>
                </a:lnTo>
                <a:lnTo>
                  <a:pt x="12192000" y="5317958"/>
                </a:lnTo>
                <a:lnTo>
                  <a:pt x="4539049" y="5317958"/>
                </a:lnTo>
                <a:lnTo>
                  <a:pt x="0" y="5317958"/>
                </a:lnTo>
                <a:lnTo>
                  <a:pt x="0" y="4733071"/>
                </a:lnTo>
                <a:close/>
              </a:path>
            </a:pathLst>
          </a:custGeom>
          <a:solidFill>
            <a:srgbClr val="48595D"/>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109" name="Google Shape;109;p56"/>
          <p:cNvSpPr txBox="1">
            <a:spLocks noGrp="1"/>
          </p:cNvSpPr>
          <p:nvPr>
            <p:ph type="body" idx="1"/>
          </p:nvPr>
        </p:nvSpPr>
        <p:spPr>
          <a:xfrm>
            <a:off x="381001" y="2142068"/>
            <a:ext cx="11506199" cy="4034896"/>
          </a:xfrm>
          <a:prstGeom prst="rect">
            <a:avLst/>
          </a:prstGeom>
          <a:noFill/>
          <a:ln>
            <a:noFill/>
          </a:ln>
        </p:spPr>
        <p:txBody>
          <a:bodyPr spcFirstLastPara="1" wrap="square" lIns="91425" tIns="45700" rIns="91425" bIns="45700" anchor="t" anchorCtr="0">
            <a:normAutofit/>
          </a:bodyPr>
          <a:lstStyle>
            <a:lvl1pPr marL="428625" lvl="0" indent="-328613" algn="l">
              <a:lnSpc>
                <a:spcPct val="90000"/>
              </a:lnSpc>
              <a:spcBef>
                <a:spcPts val="750"/>
              </a:spcBef>
              <a:spcAft>
                <a:spcPts val="0"/>
              </a:spcAft>
              <a:buClr>
                <a:schemeClr val="lt1"/>
              </a:buClr>
              <a:buSzPts val="1920"/>
              <a:buChar char="•"/>
              <a:defRPr sz="1800">
                <a:solidFill>
                  <a:schemeClr val="lt1"/>
                </a:solidFill>
              </a:defRPr>
            </a:lvl1pPr>
            <a:lvl2pPr marL="857250" lvl="1" indent="-309563" algn="l">
              <a:lnSpc>
                <a:spcPct val="90000"/>
              </a:lnSpc>
              <a:spcBef>
                <a:spcPts val="375"/>
              </a:spcBef>
              <a:spcAft>
                <a:spcPts val="0"/>
              </a:spcAft>
              <a:buClr>
                <a:schemeClr val="lt1"/>
              </a:buClr>
              <a:buSzPts val="1600"/>
              <a:buChar char="•"/>
              <a:defRPr sz="1500">
                <a:solidFill>
                  <a:schemeClr val="lt1"/>
                </a:solidFill>
              </a:defRPr>
            </a:lvl2pPr>
            <a:lvl3pPr marL="1285875" lvl="2" indent="-300037" algn="l">
              <a:lnSpc>
                <a:spcPct val="90000"/>
              </a:lnSpc>
              <a:spcBef>
                <a:spcPts val="375"/>
              </a:spcBef>
              <a:spcAft>
                <a:spcPts val="0"/>
              </a:spcAft>
              <a:buClr>
                <a:schemeClr val="lt1"/>
              </a:buClr>
              <a:buSzPts val="1440"/>
              <a:buChar char="•"/>
              <a:defRPr sz="1350">
                <a:solidFill>
                  <a:schemeClr val="lt1"/>
                </a:solidFill>
              </a:defRPr>
            </a:lvl3pPr>
            <a:lvl4pPr marL="1714500" lvl="3" indent="-290513" algn="l">
              <a:lnSpc>
                <a:spcPct val="90000"/>
              </a:lnSpc>
              <a:spcBef>
                <a:spcPts val="375"/>
              </a:spcBef>
              <a:spcAft>
                <a:spcPts val="0"/>
              </a:spcAft>
              <a:buClr>
                <a:schemeClr val="lt1"/>
              </a:buClr>
              <a:buSzPts val="1280"/>
              <a:buChar char="•"/>
              <a:defRPr sz="1200">
                <a:solidFill>
                  <a:schemeClr val="lt1"/>
                </a:solidFill>
              </a:defRPr>
            </a:lvl4pPr>
            <a:lvl5pPr marL="2143125" lvl="4" indent="-290512" algn="l">
              <a:lnSpc>
                <a:spcPct val="90000"/>
              </a:lnSpc>
              <a:spcBef>
                <a:spcPts val="375"/>
              </a:spcBef>
              <a:spcAft>
                <a:spcPts val="0"/>
              </a:spcAft>
              <a:buClr>
                <a:schemeClr val="lt1"/>
              </a:buClr>
              <a:buSzPts val="1280"/>
              <a:buChar char="•"/>
              <a:defRPr sz="1200">
                <a:solidFill>
                  <a:schemeClr val="lt1"/>
                </a:solidFill>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10" name="Google Shape;110;p56"/>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rgbClr val="48595D"/>
              </a:buClr>
              <a:buSzPts val="3520"/>
              <a:buFont typeface="Arial"/>
              <a:buNone/>
              <a:defRPr cap="none">
                <a:solidFill>
                  <a:srgbClr val="48595D"/>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56"/>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367651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spTree>
      <p:nvGrpSpPr>
        <p:cNvPr id="1" name="Shape 112"/>
        <p:cNvGrpSpPr/>
        <p:nvPr/>
      </p:nvGrpSpPr>
      <p:grpSpPr>
        <a:xfrm>
          <a:off x="0" y="0"/>
          <a:ext cx="0" cy="0"/>
          <a:chOff x="0" y="0"/>
          <a:chExt cx="0" cy="0"/>
        </a:xfrm>
      </p:grpSpPr>
      <p:sp>
        <p:nvSpPr>
          <p:cNvPr id="113" name="Google Shape;113;p57"/>
          <p:cNvSpPr/>
          <p:nvPr/>
        </p:nvSpPr>
        <p:spPr>
          <a:xfrm>
            <a:off x="0" y="0"/>
            <a:ext cx="12192000" cy="6858000"/>
          </a:xfrm>
          <a:prstGeom prst="rect">
            <a:avLst/>
          </a:prstGeom>
          <a:solidFill>
            <a:srgbClr val="48595D"/>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114" name="Google Shape;114;p57"/>
          <p:cNvSpPr txBox="1">
            <a:spLocks noGrp="1"/>
          </p:cNvSpPr>
          <p:nvPr>
            <p:ph type="body" idx="1"/>
          </p:nvPr>
        </p:nvSpPr>
        <p:spPr>
          <a:xfrm>
            <a:off x="381001" y="2142068"/>
            <a:ext cx="11506199" cy="4034896"/>
          </a:xfrm>
          <a:prstGeom prst="rect">
            <a:avLst/>
          </a:prstGeom>
          <a:noFill/>
          <a:ln>
            <a:noFill/>
          </a:ln>
        </p:spPr>
        <p:txBody>
          <a:bodyPr spcFirstLastPara="1" wrap="square" lIns="91425" tIns="45700" rIns="91425" bIns="45700" anchor="t" anchorCtr="0">
            <a:normAutofit/>
          </a:bodyPr>
          <a:lstStyle>
            <a:lvl1pPr marL="428625" lvl="0" indent="-328613" algn="l">
              <a:lnSpc>
                <a:spcPct val="90000"/>
              </a:lnSpc>
              <a:spcBef>
                <a:spcPts val="750"/>
              </a:spcBef>
              <a:spcAft>
                <a:spcPts val="0"/>
              </a:spcAft>
              <a:buClr>
                <a:schemeClr val="lt1"/>
              </a:buClr>
              <a:buSzPts val="1920"/>
              <a:buChar char="•"/>
              <a:defRPr sz="1800">
                <a:solidFill>
                  <a:schemeClr val="lt1"/>
                </a:solidFill>
              </a:defRPr>
            </a:lvl1pPr>
            <a:lvl2pPr marL="857250" lvl="1" indent="-309563" algn="l">
              <a:lnSpc>
                <a:spcPct val="90000"/>
              </a:lnSpc>
              <a:spcBef>
                <a:spcPts val="375"/>
              </a:spcBef>
              <a:spcAft>
                <a:spcPts val="0"/>
              </a:spcAft>
              <a:buClr>
                <a:schemeClr val="lt1"/>
              </a:buClr>
              <a:buSzPts val="1600"/>
              <a:buChar char="•"/>
              <a:defRPr sz="1500">
                <a:solidFill>
                  <a:schemeClr val="lt1"/>
                </a:solidFill>
              </a:defRPr>
            </a:lvl2pPr>
            <a:lvl3pPr marL="1285875" lvl="2" indent="-300037" algn="l">
              <a:lnSpc>
                <a:spcPct val="90000"/>
              </a:lnSpc>
              <a:spcBef>
                <a:spcPts val="375"/>
              </a:spcBef>
              <a:spcAft>
                <a:spcPts val="0"/>
              </a:spcAft>
              <a:buClr>
                <a:schemeClr val="lt1"/>
              </a:buClr>
              <a:buSzPts val="1440"/>
              <a:buChar char="•"/>
              <a:defRPr sz="1350">
                <a:solidFill>
                  <a:schemeClr val="lt1"/>
                </a:solidFill>
              </a:defRPr>
            </a:lvl3pPr>
            <a:lvl4pPr marL="1714500" lvl="3" indent="-290513" algn="l">
              <a:lnSpc>
                <a:spcPct val="90000"/>
              </a:lnSpc>
              <a:spcBef>
                <a:spcPts val="375"/>
              </a:spcBef>
              <a:spcAft>
                <a:spcPts val="0"/>
              </a:spcAft>
              <a:buClr>
                <a:schemeClr val="lt1"/>
              </a:buClr>
              <a:buSzPts val="1280"/>
              <a:buChar char="•"/>
              <a:defRPr sz="1200">
                <a:solidFill>
                  <a:schemeClr val="lt1"/>
                </a:solidFill>
              </a:defRPr>
            </a:lvl4pPr>
            <a:lvl5pPr marL="2143125" lvl="4" indent="-290512" algn="l">
              <a:lnSpc>
                <a:spcPct val="90000"/>
              </a:lnSpc>
              <a:spcBef>
                <a:spcPts val="375"/>
              </a:spcBef>
              <a:spcAft>
                <a:spcPts val="0"/>
              </a:spcAft>
              <a:buClr>
                <a:schemeClr val="lt1"/>
              </a:buClr>
              <a:buSzPts val="1280"/>
              <a:buChar char="•"/>
              <a:defRPr sz="1200">
                <a:solidFill>
                  <a:schemeClr val="lt1"/>
                </a:solidFill>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15" name="Google Shape;115;p57"/>
          <p:cNvSpPr txBox="1">
            <a:spLocks noGrp="1"/>
          </p:cNvSpPr>
          <p:nvPr>
            <p:ph type="title"/>
          </p:nvPr>
        </p:nvSpPr>
        <p:spPr>
          <a:xfrm>
            <a:off x="0" y="2"/>
            <a:ext cx="12192000" cy="939799"/>
          </a:xfrm>
          <a:prstGeom prst="rect">
            <a:avLst/>
          </a:prstGeom>
          <a:noFill/>
          <a:ln>
            <a:noFill/>
          </a:ln>
        </p:spPr>
        <p:txBody>
          <a:bodyPr spcFirstLastPara="1" wrap="square" lIns="91425" tIns="274300" rIns="91425" bIns="91425" anchor="t" anchorCtr="0">
            <a:normAutofit/>
          </a:bodyPr>
          <a:lstStyle>
            <a:lvl1pPr lvl="0" algn="l">
              <a:lnSpc>
                <a:spcPct val="90000"/>
              </a:lnSpc>
              <a:spcBef>
                <a:spcPts val="0"/>
              </a:spcBef>
              <a:spcAft>
                <a:spcPts val="0"/>
              </a:spcAft>
              <a:buClr>
                <a:srgbClr val="01B4E7"/>
              </a:buClr>
              <a:buSzPts val="3520"/>
              <a:buFont typeface="Arial"/>
              <a:buNone/>
              <a:defRPr sz="3300" cap="none">
                <a:solidFill>
                  <a:srgbClr val="01B4E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57"/>
          <p:cNvSpPr txBox="1">
            <a:spLocks noGrp="1"/>
          </p:cNvSpPr>
          <p:nvPr>
            <p:ph type="subTitle" idx="2"/>
          </p:nvPr>
        </p:nvSpPr>
        <p:spPr>
          <a:xfrm>
            <a:off x="380999" y="1012898"/>
            <a:ext cx="11365894" cy="60000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240"/>
              <a:buNone/>
              <a:defRPr sz="2100">
                <a:solidFill>
                  <a:schemeClr val="lt1"/>
                </a:solidFill>
                <a:latin typeface="Arial"/>
                <a:ea typeface="Arial"/>
                <a:cs typeface="Arial"/>
                <a:sym typeface="Aria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117" name="Google Shape;117;p57"/>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486968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18"/>
        <p:cNvGrpSpPr/>
        <p:nvPr/>
      </p:nvGrpSpPr>
      <p:grpSpPr>
        <a:xfrm>
          <a:off x="0" y="0"/>
          <a:ext cx="0" cy="0"/>
          <a:chOff x="0" y="0"/>
          <a:chExt cx="0" cy="0"/>
        </a:xfrm>
      </p:grpSpPr>
      <p:sp>
        <p:nvSpPr>
          <p:cNvPr id="119" name="Google Shape;119;p58"/>
          <p:cNvSpPr>
            <a:spLocks noGrp="1"/>
          </p:cNvSpPr>
          <p:nvPr>
            <p:ph type="pic" idx="2"/>
          </p:nvPr>
        </p:nvSpPr>
        <p:spPr>
          <a:xfrm>
            <a:off x="1" y="1"/>
            <a:ext cx="12192000" cy="2403334"/>
          </a:xfrm>
          <a:prstGeom prst="rect">
            <a:avLst/>
          </a:prstGeom>
          <a:noFill/>
          <a:ln>
            <a:noFill/>
          </a:ln>
        </p:spPr>
      </p:sp>
      <p:sp>
        <p:nvSpPr>
          <p:cNvPr id="120" name="Google Shape;120;p58"/>
          <p:cNvSpPr/>
          <p:nvPr/>
        </p:nvSpPr>
        <p:spPr>
          <a:xfrm>
            <a:off x="0" y="2403335"/>
            <a:ext cx="12192000" cy="4454664"/>
          </a:xfrm>
          <a:prstGeom prst="rect">
            <a:avLst/>
          </a:prstGeom>
          <a:solidFill>
            <a:srgbClr val="48595D"/>
          </a:solidFill>
          <a:ln>
            <a:noFill/>
          </a:ln>
        </p:spPr>
        <p:txBody>
          <a:bodyPr spcFirstLastPara="1" wrap="square" lIns="85711" tIns="42844" rIns="85711" bIns="42844" anchor="ctr" anchorCtr="0">
            <a:noAutofit/>
          </a:bodyPr>
          <a:lstStyle/>
          <a:p>
            <a:pPr marL="0" marR="0" lvl="0" indent="0" algn="ctr" rtl="0">
              <a:lnSpc>
                <a:spcPct val="100000"/>
              </a:lnSpc>
              <a:spcBef>
                <a:spcPts val="0"/>
              </a:spcBef>
              <a:spcAft>
                <a:spcPts val="0"/>
              </a:spcAft>
              <a:buClr>
                <a:srgbClr val="000000"/>
              </a:buClr>
              <a:buSzPts val="1440"/>
              <a:buFont typeface="Arial"/>
              <a:buNone/>
            </a:pPr>
            <a:endParaRPr sz="1350" b="0" i="0" u="none" strike="noStrike" cap="none">
              <a:solidFill>
                <a:schemeClr val="lt1"/>
              </a:solidFill>
              <a:latin typeface="Arial"/>
              <a:ea typeface="Arial"/>
              <a:cs typeface="Arial"/>
              <a:sym typeface="Arial"/>
            </a:endParaRPr>
          </a:p>
        </p:txBody>
      </p:sp>
      <p:sp>
        <p:nvSpPr>
          <p:cNvPr id="121" name="Google Shape;121;p58"/>
          <p:cNvSpPr txBox="1">
            <a:spLocks noGrp="1"/>
          </p:cNvSpPr>
          <p:nvPr>
            <p:ph type="body" idx="1"/>
          </p:nvPr>
        </p:nvSpPr>
        <p:spPr>
          <a:xfrm>
            <a:off x="381001" y="2667654"/>
            <a:ext cx="11506199" cy="3773628"/>
          </a:xfrm>
          <a:prstGeom prst="rect">
            <a:avLst/>
          </a:prstGeom>
          <a:noFill/>
          <a:ln>
            <a:noFill/>
          </a:ln>
        </p:spPr>
        <p:txBody>
          <a:bodyPr spcFirstLastPara="1" wrap="square" lIns="91425" tIns="45700" rIns="91425" bIns="45700" anchor="t" anchorCtr="0">
            <a:normAutofit/>
          </a:bodyPr>
          <a:lstStyle>
            <a:lvl1pPr marL="428625" lvl="0" indent="-328613" algn="l">
              <a:lnSpc>
                <a:spcPct val="90000"/>
              </a:lnSpc>
              <a:spcBef>
                <a:spcPts val="750"/>
              </a:spcBef>
              <a:spcAft>
                <a:spcPts val="0"/>
              </a:spcAft>
              <a:buClr>
                <a:schemeClr val="lt1"/>
              </a:buClr>
              <a:buSzPts val="1920"/>
              <a:buChar char="•"/>
              <a:defRPr sz="1800">
                <a:solidFill>
                  <a:schemeClr val="lt1"/>
                </a:solidFill>
              </a:defRPr>
            </a:lvl1pPr>
            <a:lvl2pPr marL="857250" lvl="1" indent="-309563" algn="l">
              <a:lnSpc>
                <a:spcPct val="90000"/>
              </a:lnSpc>
              <a:spcBef>
                <a:spcPts val="375"/>
              </a:spcBef>
              <a:spcAft>
                <a:spcPts val="0"/>
              </a:spcAft>
              <a:buClr>
                <a:schemeClr val="lt1"/>
              </a:buClr>
              <a:buSzPts val="1600"/>
              <a:buChar char="•"/>
              <a:defRPr sz="1500">
                <a:solidFill>
                  <a:schemeClr val="lt1"/>
                </a:solidFill>
              </a:defRPr>
            </a:lvl2pPr>
            <a:lvl3pPr marL="1285875" lvl="2" indent="-300037" algn="l">
              <a:lnSpc>
                <a:spcPct val="90000"/>
              </a:lnSpc>
              <a:spcBef>
                <a:spcPts val="375"/>
              </a:spcBef>
              <a:spcAft>
                <a:spcPts val="0"/>
              </a:spcAft>
              <a:buClr>
                <a:schemeClr val="lt1"/>
              </a:buClr>
              <a:buSzPts val="1440"/>
              <a:buChar char="•"/>
              <a:defRPr sz="1350">
                <a:solidFill>
                  <a:schemeClr val="lt1"/>
                </a:solidFill>
              </a:defRPr>
            </a:lvl3pPr>
            <a:lvl4pPr marL="1714500" lvl="3" indent="-290513" algn="l">
              <a:lnSpc>
                <a:spcPct val="90000"/>
              </a:lnSpc>
              <a:spcBef>
                <a:spcPts val="375"/>
              </a:spcBef>
              <a:spcAft>
                <a:spcPts val="0"/>
              </a:spcAft>
              <a:buClr>
                <a:schemeClr val="lt1"/>
              </a:buClr>
              <a:buSzPts val="1280"/>
              <a:buChar char="•"/>
              <a:defRPr sz="1200">
                <a:solidFill>
                  <a:schemeClr val="lt1"/>
                </a:solidFill>
              </a:defRPr>
            </a:lvl4pPr>
            <a:lvl5pPr marL="2143125" lvl="4" indent="-290512" algn="l">
              <a:lnSpc>
                <a:spcPct val="90000"/>
              </a:lnSpc>
              <a:spcBef>
                <a:spcPts val="375"/>
              </a:spcBef>
              <a:spcAft>
                <a:spcPts val="0"/>
              </a:spcAft>
              <a:buClr>
                <a:schemeClr val="lt1"/>
              </a:buClr>
              <a:buSzPts val="1280"/>
              <a:buChar char="•"/>
              <a:defRPr sz="1200">
                <a:solidFill>
                  <a:schemeClr val="lt1"/>
                </a:solidFill>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22" name="Google Shape;122;p58"/>
          <p:cNvSpPr txBox="1">
            <a:spLocks noGrp="1"/>
          </p:cNvSpPr>
          <p:nvPr>
            <p:ph type="body" idx="3"/>
          </p:nvPr>
        </p:nvSpPr>
        <p:spPr>
          <a:xfrm>
            <a:off x="0" y="0"/>
            <a:ext cx="12192000" cy="2419070"/>
          </a:xfrm>
          <a:prstGeom prst="rect">
            <a:avLst/>
          </a:prstGeom>
          <a:solidFill>
            <a:srgbClr val="48595D">
              <a:alpha val="69411"/>
            </a:srgbClr>
          </a:solidFill>
          <a:ln>
            <a:noFill/>
          </a:ln>
        </p:spPr>
        <p:txBody>
          <a:bodyPr spcFirstLastPara="1" wrap="square" lIns="822950" tIns="457200" rIns="91425" bIns="45700" anchor="t" anchorCtr="0">
            <a:normAutofit/>
          </a:bodyPr>
          <a:lstStyle>
            <a:lvl1pPr marL="428625" lvl="0" indent="-214313" algn="l">
              <a:lnSpc>
                <a:spcPct val="90000"/>
              </a:lnSpc>
              <a:spcBef>
                <a:spcPts val="750"/>
              </a:spcBef>
              <a:spcAft>
                <a:spcPts val="0"/>
              </a:spcAft>
              <a:buClr>
                <a:schemeClr val="lt1"/>
              </a:buClr>
              <a:buSzPts val="3520"/>
              <a:buNone/>
              <a:defRPr sz="3300" b="1">
                <a:solidFill>
                  <a:schemeClr val="lt1"/>
                </a:solidFill>
                <a:latin typeface="Arial"/>
                <a:ea typeface="Arial"/>
                <a:cs typeface="Arial"/>
                <a:sym typeface="Arial"/>
              </a:defRPr>
            </a:lvl1pPr>
            <a:lvl2pPr marL="857250" lvl="1" indent="-321469" algn="l">
              <a:lnSpc>
                <a:spcPct val="90000"/>
              </a:lnSpc>
              <a:spcBef>
                <a:spcPts val="375"/>
              </a:spcBef>
              <a:spcAft>
                <a:spcPts val="0"/>
              </a:spcAft>
              <a:buClr>
                <a:schemeClr val="dk1"/>
              </a:buClr>
              <a:buSzPts val="1800"/>
              <a:buChar char="•"/>
              <a:defRPr/>
            </a:lvl2pPr>
            <a:lvl3pPr marL="1285875" lvl="2" indent="-321469" algn="l">
              <a:lnSpc>
                <a:spcPct val="90000"/>
              </a:lnSpc>
              <a:spcBef>
                <a:spcPts val="375"/>
              </a:spcBef>
              <a:spcAft>
                <a:spcPts val="0"/>
              </a:spcAft>
              <a:buClr>
                <a:schemeClr val="dk1"/>
              </a:buClr>
              <a:buSzPts val="1800"/>
              <a:buChar char="•"/>
              <a:defRPr/>
            </a:lvl3pPr>
            <a:lvl4pPr marL="1714500" lvl="3" indent="-321469" algn="l">
              <a:lnSpc>
                <a:spcPct val="90000"/>
              </a:lnSpc>
              <a:spcBef>
                <a:spcPts val="375"/>
              </a:spcBef>
              <a:spcAft>
                <a:spcPts val="0"/>
              </a:spcAft>
              <a:buClr>
                <a:schemeClr val="dk1"/>
              </a:buClr>
              <a:buSzPts val="1800"/>
              <a:buChar char="•"/>
              <a:defRPr/>
            </a:lvl4pPr>
            <a:lvl5pPr marL="2143125" lvl="4" indent="-321469" algn="l">
              <a:lnSpc>
                <a:spcPct val="90000"/>
              </a:lnSpc>
              <a:spcBef>
                <a:spcPts val="375"/>
              </a:spcBef>
              <a:spcAft>
                <a:spcPts val="0"/>
              </a:spcAft>
              <a:buClr>
                <a:schemeClr val="dk1"/>
              </a:buClr>
              <a:buSzPts val="1800"/>
              <a:buChar char="•"/>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23" name="Google Shape;123;p58"/>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73364079"/>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272095B-A272-8367-7FF2-642C1BE2DB5F}"/>
              </a:ext>
            </a:extLst>
          </p:cNvPr>
          <p:cNvSpPr>
            <a:spLocks noGrp="1"/>
          </p:cNvSpPr>
          <p:nvPr>
            <p:ph type="dt" sz="half" idx="10"/>
          </p:nvPr>
        </p:nvSpPr>
        <p:spPr/>
        <p:txBody>
          <a:bodyPr/>
          <a:lstStyle/>
          <a:p>
            <a:fld id="{9436152D-81C0-43D5-9872-764A5C33C4C1}" type="datetime1">
              <a:rPr lang="en-US" smtClean="0"/>
              <a:t>5/10/25</a:t>
            </a:fld>
            <a:endParaRPr lang="en-US"/>
          </a:p>
        </p:txBody>
      </p:sp>
      <p:sp>
        <p:nvSpPr>
          <p:cNvPr id="4" name="Footer Placeholder 3">
            <a:extLst>
              <a:ext uri="{FF2B5EF4-FFF2-40B4-BE49-F238E27FC236}">
                <a16:creationId xmlns:a16="http://schemas.microsoft.com/office/drawing/2014/main" id="{D6259A1F-C6B9-20D3-0E9F-D5FFD3DD95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FE5C7-3C15-94F7-4331-92A42FB67F0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9090672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24"/>
        <p:cNvGrpSpPr/>
        <p:nvPr/>
      </p:nvGrpSpPr>
      <p:grpSpPr>
        <a:xfrm>
          <a:off x="0" y="0"/>
          <a:ext cx="0" cy="0"/>
          <a:chOff x="0" y="0"/>
          <a:chExt cx="0" cy="0"/>
        </a:xfrm>
      </p:grpSpPr>
      <p:sp>
        <p:nvSpPr>
          <p:cNvPr id="125" name="Google Shape;125;p59"/>
          <p:cNvSpPr>
            <a:spLocks noGrp="1"/>
          </p:cNvSpPr>
          <p:nvPr>
            <p:ph type="pic" idx="2"/>
          </p:nvPr>
        </p:nvSpPr>
        <p:spPr>
          <a:xfrm>
            <a:off x="0" y="0"/>
            <a:ext cx="12192000" cy="6858000"/>
          </a:xfrm>
          <a:prstGeom prst="rect">
            <a:avLst/>
          </a:prstGeom>
          <a:noFill/>
          <a:ln>
            <a:noFill/>
          </a:ln>
        </p:spPr>
      </p:sp>
      <p:sp>
        <p:nvSpPr>
          <p:cNvPr id="126" name="Google Shape;126;p59"/>
          <p:cNvSpPr txBox="1">
            <a:spLocks noGrp="1"/>
          </p:cNvSpPr>
          <p:nvPr>
            <p:ph type="body" idx="1"/>
          </p:nvPr>
        </p:nvSpPr>
        <p:spPr>
          <a:xfrm>
            <a:off x="0" y="0"/>
            <a:ext cx="12192000" cy="6858000"/>
          </a:xfrm>
          <a:prstGeom prst="rect">
            <a:avLst/>
          </a:prstGeom>
          <a:solidFill>
            <a:srgbClr val="48595D">
              <a:alpha val="69411"/>
            </a:srgbClr>
          </a:solidFill>
          <a:ln>
            <a:noFill/>
          </a:ln>
        </p:spPr>
        <p:txBody>
          <a:bodyPr spcFirstLastPara="1" wrap="square" lIns="91425" tIns="0" rIns="91425" bIns="1371600" anchor="b" anchorCtr="0">
            <a:noAutofit/>
          </a:bodyPr>
          <a:lstStyle>
            <a:lvl1pPr marL="428625" lvl="0" indent="-214313" algn="l">
              <a:lnSpc>
                <a:spcPct val="90000"/>
              </a:lnSpc>
              <a:spcBef>
                <a:spcPts val="750"/>
              </a:spcBef>
              <a:spcAft>
                <a:spcPts val="0"/>
              </a:spcAft>
              <a:buClr>
                <a:schemeClr val="lt1"/>
              </a:buClr>
              <a:buSzPts val="5280"/>
              <a:buNone/>
              <a:defRPr sz="4950" b="1" cap="none">
                <a:solidFill>
                  <a:schemeClr val="lt1"/>
                </a:solidFill>
                <a:latin typeface="Arial"/>
                <a:ea typeface="Arial"/>
                <a:cs typeface="Arial"/>
                <a:sym typeface="Arial"/>
              </a:defRPr>
            </a:lvl1pPr>
            <a:lvl2pPr marL="857250" lvl="1" indent="-214313" algn="ctr">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27" name="Google Shape;127;p59"/>
          <p:cNvSpPr txBox="1">
            <a:spLocks noGrp="1"/>
          </p:cNvSpPr>
          <p:nvPr>
            <p:ph type="body" idx="3"/>
          </p:nvPr>
        </p:nvSpPr>
        <p:spPr>
          <a:xfrm>
            <a:off x="719138" y="1358901"/>
            <a:ext cx="3860800" cy="2434167"/>
          </a:xfrm>
          <a:prstGeom prst="rect">
            <a:avLst/>
          </a:prstGeom>
          <a:noFill/>
          <a:ln w="50800" cap="flat" cmpd="sng">
            <a:solidFill>
              <a:schemeClr val="lt1"/>
            </a:solidFill>
            <a:prstDash val="solid"/>
            <a:round/>
            <a:headEnd type="none" w="sm" len="sm"/>
            <a:tailEnd type="none" w="sm" len="sm"/>
          </a:ln>
        </p:spPr>
        <p:txBody>
          <a:bodyPr spcFirstLastPara="1" wrap="square" lIns="91425" tIns="45700" rIns="91425" bIns="45700" anchor="ctr" anchorCtr="0">
            <a:normAutofit/>
          </a:bodyPr>
          <a:lstStyle>
            <a:lvl1pPr marL="428625" lvl="0" indent="-214313" algn="l">
              <a:lnSpc>
                <a:spcPct val="90000"/>
              </a:lnSpc>
              <a:spcBef>
                <a:spcPts val="750"/>
              </a:spcBef>
              <a:spcAft>
                <a:spcPts val="0"/>
              </a:spcAft>
              <a:buClr>
                <a:schemeClr val="lt1"/>
              </a:buClr>
              <a:buSzPts val="2640"/>
              <a:buNone/>
              <a:defRPr sz="2475">
                <a:solidFill>
                  <a:schemeClr val="lt1"/>
                </a:solidFill>
                <a:latin typeface="Arial"/>
                <a:ea typeface="Arial"/>
                <a:cs typeface="Arial"/>
                <a:sym typeface="Arial"/>
              </a:defRPr>
            </a:lvl1pPr>
            <a:lvl2pPr marL="857250" lvl="1" indent="-214313" algn="l">
              <a:lnSpc>
                <a:spcPct val="90000"/>
              </a:lnSpc>
              <a:spcBef>
                <a:spcPts val="375"/>
              </a:spcBef>
              <a:spcAft>
                <a:spcPts val="0"/>
              </a:spcAft>
              <a:buClr>
                <a:schemeClr val="lt1"/>
              </a:buClr>
              <a:buSzPts val="2640"/>
              <a:buFont typeface="Arial"/>
              <a:buNone/>
              <a:defRPr sz="2475">
                <a:solidFill>
                  <a:schemeClr val="lt1"/>
                </a:solidFill>
                <a:latin typeface="Arial"/>
                <a:ea typeface="Arial"/>
                <a:cs typeface="Arial"/>
                <a:sym typeface="Arial"/>
              </a:defRPr>
            </a:lvl2pPr>
            <a:lvl3pPr marL="1285875" lvl="2" indent="-321469" algn="l">
              <a:lnSpc>
                <a:spcPct val="90000"/>
              </a:lnSpc>
              <a:spcBef>
                <a:spcPts val="375"/>
              </a:spcBef>
              <a:spcAft>
                <a:spcPts val="0"/>
              </a:spcAft>
              <a:buClr>
                <a:schemeClr val="dk1"/>
              </a:buClr>
              <a:buSzPts val="1800"/>
              <a:buChar char="•"/>
              <a:defRPr/>
            </a:lvl3pPr>
            <a:lvl4pPr marL="1714500" lvl="3" indent="-321469" algn="l">
              <a:lnSpc>
                <a:spcPct val="90000"/>
              </a:lnSpc>
              <a:spcBef>
                <a:spcPts val="375"/>
              </a:spcBef>
              <a:spcAft>
                <a:spcPts val="0"/>
              </a:spcAft>
              <a:buClr>
                <a:schemeClr val="dk1"/>
              </a:buClr>
              <a:buSzPts val="1800"/>
              <a:buChar char="•"/>
              <a:defRPr/>
            </a:lvl4pPr>
            <a:lvl5pPr marL="2143125" lvl="4" indent="-321469" algn="l">
              <a:lnSpc>
                <a:spcPct val="90000"/>
              </a:lnSpc>
              <a:spcBef>
                <a:spcPts val="375"/>
              </a:spcBef>
              <a:spcAft>
                <a:spcPts val="0"/>
              </a:spcAft>
              <a:buClr>
                <a:schemeClr val="dk1"/>
              </a:buClr>
              <a:buSzPts val="1800"/>
              <a:buChar char="•"/>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28" name="Google Shape;128;p59"/>
          <p:cNvSpPr txBox="1">
            <a:spLocks noGrp="1"/>
          </p:cNvSpPr>
          <p:nvPr>
            <p:ph type="body" idx="4"/>
          </p:nvPr>
        </p:nvSpPr>
        <p:spPr>
          <a:xfrm>
            <a:off x="719138" y="3793068"/>
            <a:ext cx="3860800" cy="651932"/>
          </a:xfrm>
          <a:prstGeom prst="rect">
            <a:avLst/>
          </a:prstGeom>
          <a:noFill/>
          <a:ln w="50800" cap="flat" cmpd="sng">
            <a:solidFill>
              <a:schemeClr val="lt1"/>
            </a:solidFill>
            <a:prstDash val="solid"/>
            <a:round/>
            <a:headEnd type="none" w="sm" len="sm"/>
            <a:tailEnd type="none" w="sm" len="sm"/>
          </a:ln>
        </p:spPr>
        <p:txBody>
          <a:bodyPr spcFirstLastPara="1" wrap="square" lIns="91425" tIns="0" rIns="91425" bIns="0" anchor="ctr" anchorCtr="0">
            <a:noAutofit/>
          </a:bodyPr>
          <a:lstStyle>
            <a:lvl1pPr marL="428625" lvl="0" indent="-214313" algn="l">
              <a:lnSpc>
                <a:spcPct val="90000"/>
              </a:lnSpc>
              <a:spcBef>
                <a:spcPts val="750"/>
              </a:spcBef>
              <a:spcAft>
                <a:spcPts val="0"/>
              </a:spcAft>
              <a:buClr>
                <a:schemeClr val="lt1"/>
              </a:buClr>
              <a:buSzPts val="2640"/>
              <a:buNone/>
              <a:defRPr sz="2475">
                <a:solidFill>
                  <a:schemeClr val="lt1"/>
                </a:solidFill>
                <a:latin typeface="Arial"/>
                <a:ea typeface="Arial"/>
                <a:cs typeface="Arial"/>
                <a:sym typeface="Arial"/>
              </a:defRPr>
            </a:lvl1pPr>
            <a:lvl2pPr marL="857250" lvl="1" indent="-214313" algn="l">
              <a:lnSpc>
                <a:spcPct val="90000"/>
              </a:lnSpc>
              <a:spcBef>
                <a:spcPts val="375"/>
              </a:spcBef>
              <a:spcAft>
                <a:spcPts val="0"/>
              </a:spcAft>
              <a:buClr>
                <a:schemeClr val="lt1"/>
              </a:buClr>
              <a:buSzPts val="2640"/>
              <a:buFont typeface="Arial"/>
              <a:buNone/>
              <a:defRPr sz="2475">
                <a:solidFill>
                  <a:schemeClr val="lt1"/>
                </a:solidFill>
                <a:latin typeface="Arial"/>
                <a:ea typeface="Arial"/>
                <a:cs typeface="Arial"/>
                <a:sym typeface="Arial"/>
              </a:defRPr>
            </a:lvl2pPr>
            <a:lvl3pPr marL="1285875" lvl="2" indent="-321469" algn="l">
              <a:lnSpc>
                <a:spcPct val="90000"/>
              </a:lnSpc>
              <a:spcBef>
                <a:spcPts val="375"/>
              </a:spcBef>
              <a:spcAft>
                <a:spcPts val="0"/>
              </a:spcAft>
              <a:buClr>
                <a:schemeClr val="dk1"/>
              </a:buClr>
              <a:buSzPts val="1800"/>
              <a:buChar char="•"/>
              <a:defRPr/>
            </a:lvl3pPr>
            <a:lvl4pPr marL="1714500" lvl="3" indent="-321469" algn="l">
              <a:lnSpc>
                <a:spcPct val="90000"/>
              </a:lnSpc>
              <a:spcBef>
                <a:spcPts val="375"/>
              </a:spcBef>
              <a:spcAft>
                <a:spcPts val="0"/>
              </a:spcAft>
              <a:buClr>
                <a:schemeClr val="dk1"/>
              </a:buClr>
              <a:buSzPts val="1800"/>
              <a:buChar char="•"/>
              <a:defRPr/>
            </a:lvl4pPr>
            <a:lvl5pPr marL="2143125" lvl="4" indent="-321469" algn="l">
              <a:lnSpc>
                <a:spcPct val="90000"/>
              </a:lnSpc>
              <a:spcBef>
                <a:spcPts val="375"/>
              </a:spcBef>
              <a:spcAft>
                <a:spcPts val="0"/>
              </a:spcAft>
              <a:buClr>
                <a:schemeClr val="dk1"/>
              </a:buClr>
              <a:buSzPts val="1800"/>
              <a:buChar char="•"/>
              <a:defRPr/>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29" name="Google Shape;129;p59"/>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580233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130"/>
        <p:cNvGrpSpPr/>
        <p:nvPr/>
      </p:nvGrpSpPr>
      <p:grpSpPr>
        <a:xfrm>
          <a:off x="0" y="0"/>
          <a:ext cx="0" cy="0"/>
          <a:chOff x="0" y="0"/>
          <a:chExt cx="0" cy="0"/>
        </a:xfrm>
      </p:grpSpPr>
      <p:sp>
        <p:nvSpPr>
          <p:cNvPr id="131" name="Google Shape;131;p60"/>
          <p:cNvSpPr>
            <a:spLocks noGrp="1"/>
          </p:cNvSpPr>
          <p:nvPr>
            <p:ph type="pic" idx="2"/>
          </p:nvPr>
        </p:nvSpPr>
        <p:spPr>
          <a:xfrm>
            <a:off x="0" y="0"/>
            <a:ext cx="12192000" cy="6858000"/>
          </a:xfrm>
          <a:prstGeom prst="rect">
            <a:avLst/>
          </a:prstGeom>
          <a:noFill/>
          <a:ln>
            <a:noFill/>
          </a:ln>
        </p:spPr>
      </p:sp>
      <p:sp>
        <p:nvSpPr>
          <p:cNvPr id="132" name="Google Shape;132;p60"/>
          <p:cNvSpPr txBox="1">
            <a:spLocks noGrp="1"/>
          </p:cNvSpPr>
          <p:nvPr>
            <p:ph type="body" idx="1"/>
          </p:nvPr>
        </p:nvSpPr>
        <p:spPr>
          <a:xfrm>
            <a:off x="0" y="0"/>
            <a:ext cx="12192000" cy="6858000"/>
          </a:xfrm>
          <a:prstGeom prst="rect">
            <a:avLst/>
          </a:prstGeom>
          <a:solidFill>
            <a:srgbClr val="48595D">
              <a:alpha val="69411"/>
            </a:srgbClr>
          </a:solidFill>
          <a:ln>
            <a:noFill/>
          </a:ln>
        </p:spPr>
        <p:txBody>
          <a:bodyPr spcFirstLastPara="1" wrap="square" lIns="91425" tIns="0" rIns="91425" bIns="1371600" anchor="b" anchorCtr="0">
            <a:noAutofit/>
          </a:bodyPr>
          <a:lstStyle>
            <a:lvl1pPr marL="428625" lvl="0" indent="-214313" algn="l">
              <a:lnSpc>
                <a:spcPct val="90000"/>
              </a:lnSpc>
              <a:spcBef>
                <a:spcPts val="750"/>
              </a:spcBef>
              <a:spcAft>
                <a:spcPts val="0"/>
              </a:spcAft>
              <a:buClr>
                <a:schemeClr val="lt1"/>
              </a:buClr>
              <a:buSzPts val="5280"/>
              <a:buNone/>
              <a:defRPr sz="4950" b="1" cap="none">
                <a:solidFill>
                  <a:schemeClr val="lt1"/>
                </a:solidFill>
                <a:latin typeface="Arial"/>
                <a:ea typeface="Arial"/>
                <a:cs typeface="Arial"/>
                <a:sym typeface="Arial"/>
              </a:defRPr>
            </a:lvl1pPr>
            <a:lvl2pPr marL="857250" lvl="1" indent="-214313" algn="ctr">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33" name="Google Shape;133;p60"/>
          <p:cNvSpPr txBox="1">
            <a:spLocks noGrp="1"/>
          </p:cNvSpPr>
          <p:nvPr>
            <p:ph type="subTitle" idx="3"/>
          </p:nvPr>
        </p:nvSpPr>
        <p:spPr>
          <a:xfrm>
            <a:off x="296334" y="3345532"/>
            <a:ext cx="4986868"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640"/>
              <a:buNone/>
              <a:defRPr sz="2475">
                <a:solidFill>
                  <a:schemeClr val="lt1"/>
                </a:solidFill>
                <a:latin typeface="Arial"/>
                <a:ea typeface="Arial"/>
                <a:cs typeface="Arial"/>
                <a:sym typeface="Arial"/>
              </a:defRPr>
            </a:lvl1pPr>
            <a:lvl2pPr lvl="1" algn="ctr">
              <a:lnSpc>
                <a:spcPct val="90000"/>
              </a:lnSpc>
              <a:spcBef>
                <a:spcPts val="375"/>
              </a:spcBef>
              <a:spcAft>
                <a:spcPts val="0"/>
              </a:spcAft>
              <a:buClr>
                <a:schemeClr val="dk1"/>
              </a:buClr>
              <a:buSzPts val="1600"/>
              <a:buNone/>
              <a:defRPr sz="1500"/>
            </a:lvl2pPr>
            <a:lvl3pPr lvl="2" algn="ctr">
              <a:lnSpc>
                <a:spcPct val="90000"/>
              </a:lnSpc>
              <a:spcBef>
                <a:spcPts val="375"/>
              </a:spcBef>
              <a:spcAft>
                <a:spcPts val="0"/>
              </a:spcAft>
              <a:buClr>
                <a:schemeClr val="dk1"/>
              </a:buClr>
              <a:buSzPts val="1440"/>
              <a:buNone/>
              <a:defRPr sz="1350"/>
            </a:lvl3pPr>
            <a:lvl4pPr lvl="3" algn="ctr">
              <a:lnSpc>
                <a:spcPct val="90000"/>
              </a:lnSpc>
              <a:spcBef>
                <a:spcPts val="375"/>
              </a:spcBef>
              <a:spcAft>
                <a:spcPts val="0"/>
              </a:spcAft>
              <a:buClr>
                <a:schemeClr val="dk1"/>
              </a:buClr>
              <a:buSzPts val="1280"/>
              <a:buNone/>
              <a:defRPr sz="1200"/>
            </a:lvl4pPr>
            <a:lvl5pPr lvl="4" algn="ctr">
              <a:lnSpc>
                <a:spcPct val="90000"/>
              </a:lnSpc>
              <a:spcBef>
                <a:spcPts val="375"/>
              </a:spcBef>
              <a:spcAft>
                <a:spcPts val="0"/>
              </a:spcAft>
              <a:buClr>
                <a:schemeClr val="dk1"/>
              </a:buClr>
              <a:buSzPts val="1280"/>
              <a:buNone/>
              <a:defRPr sz="1200"/>
            </a:lvl5pPr>
            <a:lvl6pPr lvl="5" algn="ctr">
              <a:lnSpc>
                <a:spcPct val="90000"/>
              </a:lnSpc>
              <a:spcBef>
                <a:spcPts val="375"/>
              </a:spcBef>
              <a:spcAft>
                <a:spcPts val="0"/>
              </a:spcAft>
              <a:buClr>
                <a:schemeClr val="dk1"/>
              </a:buClr>
              <a:buSzPts val="1280"/>
              <a:buNone/>
              <a:defRPr sz="1200"/>
            </a:lvl6pPr>
            <a:lvl7pPr lvl="6" algn="ctr">
              <a:lnSpc>
                <a:spcPct val="90000"/>
              </a:lnSpc>
              <a:spcBef>
                <a:spcPts val="375"/>
              </a:spcBef>
              <a:spcAft>
                <a:spcPts val="0"/>
              </a:spcAft>
              <a:buClr>
                <a:schemeClr val="dk1"/>
              </a:buClr>
              <a:buSzPts val="1280"/>
              <a:buNone/>
              <a:defRPr sz="1200"/>
            </a:lvl7pPr>
            <a:lvl8pPr lvl="7" algn="ctr">
              <a:lnSpc>
                <a:spcPct val="90000"/>
              </a:lnSpc>
              <a:spcBef>
                <a:spcPts val="375"/>
              </a:spcBef>
              <a:spcAft>
                <a:spcPts val="0"/>
              </a:spcAft>
              <a:buClr>
                <a:schemeClr val="dk1"/>
              </a:buClr>
              <a:buSzPts val="1280"/>
              <a:buNone/>
              <a:defRPr sz="1200"/>
            </a:lvl8pPr>
            <a:lvl9pPr lvl="8" algn="ctr">
              <a:lnSpc>
                <a:spcPct val="90000"/>
              </a:lnSpc>
              <a:spcBef>
                <a:spcPts val="375"/>
              </a:spcBef>
              <a:spcAft>
                <a:spcPts val="0"/>
              </a:spcAft>
              <a:buClr>
                <a:schemeClr val="dk1"/>
              </a:buClr>
              <a:buSzPts val="1280"/>
              <a:buNone/>
              <a:defRPr sz="1200"/>
            </a:lvl9pPr>
          </a:lstStyle>
          <a:p>
            <a:endParaRPr/>
          </a:p>
        </p:txBody>
      </p:sp>
      <p:sp>
        <p:nvSpPr>
          <p:cNvPr id="134" name="Google Shape;134;p60"/>
          <p:cNvSpPr txBox="1">
            <a:spLocks noGrp="1"/>
          </p:cNvSpPr>
          <p:nvPr>
            <p:ph type="body" idx="4"/>
          </p:nvPr>
        </p:nvSpPr>
        <p:spPr>
          <a:xfrm>
            <a:off x="296332" y="2141538"/>
            <a:ext cx="5906348"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28625" lvl="0" indent="-214313" algn="l">
              <a:lnSpc>
                <a:spcPct val="90000"/>
              </a:lnSpc>
              <a:spcBef>
                <a:spcPts val="750"/>
              </a:spcBef>
              <a:spcAft>
                <a:spcPts val="0"/>
              </a:spcAft>
              <a:buClr>
                <a:schemeClr val="lt1"/>
              </a:buClr>
              <a:buSzPts val="3520"/>
              <a:buNone/>
              <a:defRPr sz="3300" b="1" cap="none">
                <a:solidFill>
                  <a:schemeClr val="lt1"/>
                </a:solidFill>
                <a:latin typeface="Arial"/>
                <a:ea typeface="Arial"/>
                <a:cs typeface="Arial"/>
                <a:sym typeface="Arial"/>
              </a:defRPr>
            </a:lvl1pPr>
            <a:lvl2pPr marL="857250" lvl="1" indent="-214313" algn="l">
              <a:lnSpc>
                <a:spcPct val="90000"/>
              </a:lnSpc>
              <a:spcBef>
                <a:spcPts val="375"/>
              </a:spcBef>
              <a:spcAft>
                <a:spcPts val="0"/>
              </a:spcAft>
              <a:buClr>
                <a:schemeClr val="lt1"/>
              </a:buClr>
              <a:buSzPts val="1600"/>
              <a:buNone/>
              <a:defRPr sz="1500">
                <a:solidFill>
                  <a:schemeClr val="lt1"/>
                </a:solidFill>
              </a:defRPr>
            </a:lvl2pPr>
            <a:lvl3pPr marL="1285875" lvl="2" indent="-300037" algn="l">
              <a:lnSpc>
                <a:spcPct val="90000"/>
              </a:lnSpc>
              <a:spcBef>
                <a:spcPts val="375"/>
              </a:spcBef>
              <a:spcAft>
                <a:spcPts val="0"/>
              </a:spcAft>
              <a:buClr>
                <a:schemeClr val="dk1"/>
              </a:buClr>
              <a:buSzPts val="1440"/>
              <a:buChar char="•"/>
              <a:defRPr sz="1350"/>
            </a:lvl3pPr>
            <a:lvl4pPr marL="1714500" lvl="3" indent="-290513" algn="l">
              <a:lnSpc>
                <a:spcPct val="90000"/>
              </a:lnSpc>
              <a:spcBef>
                <a:spcPts val="375"/>
              </a:spcBef>
              <a:spcAft>
                <a:spcPts val="0"/>
              </a:spcAft>
              <a:buClr>
                <a:schemeClr val="dk1"/>
              </a:buClr>
              <a:buSzPts val="1280"/>
              <a:buChar char="•"/>
              <a:defRPr sz="1200"/>
            </a:lvl4pPr>
            <a:lvl5pPr marL="2143125" lvl="4" indent="-290512" algn="l">
              <a:lnSpc>
                <a:spcPct val="90000"/>
              </a:lnSpc>
              <a:spcBef>
                <a:spcPts val="375"/>
              </a:spcBef>
              <a:spcAft>
                <a:spcPts val="0"/>
              </a:spcAft>
              <a:buClr>
                <a:schemeClr val="dk1"/>
              </a:buClr>
              <a:buSzPts val="1280"/>
              <a:buChar char="•"/>
              <a:defRPr sz="1200"/>
            </a:lvl5pPr>
            <a:lvl6pPr marL="2571750" lvl="5" indent="-321469" algn="l">
              <a:lnSpc>
                <a:spcPct val="90000"/>
              </a:lnSpc>
              <a:spcBef>
                <a:spcPts val="375"/>
              </a:spcBef>
              <a:spcAft>
                <a:spcPts val="0"/>
              </a:spcAft>
              <a:buClr>
                <a:schemeClr val="dk1"/>
              </a:buClr>
              <a:buSzPts val="1800"/>
              <a:buChar char="•"/>
              <a:defRPr/>
            </a:lvl6pPr>
            <a:lvl7pPr marL="3000375" lvl="6" indent="-321469" algn="l">
              <a:lnSpc>
                <a:spcPct val="90000"/>
              </a:lnSpc>
              <a:spcBef>
                <a:spcPts val="375"/>
              </a:spcBef>
              <a:spcAft>
                <a:spcPts val="0"/>
              </a:spcAft>
              <a:buClr>
                <a:schemeClr val="dk1"/>
              </a:buClr>
              <a:buSzPts val="1800"/>
              <a:buChar char="•"/>
              <a:defRPr/>
            </a:lvl7pPr>
            <a:lvl8pPr marL="3429000" lvl="7" indent="-321469" algn="l">
              <a:lnSpc>
                <a:spcPct val="90000"/>
              </a:lnSpc>
              <a:spcBef>
                <a:spcPts val="375"/>
              </a:spcBef>
              <a:spcAft>
                <a:spcPts val="0"/>
              </a:spcAft>
              <a:buClr>
                <a:schemeClr val="dk1"/>
              </a:buClr>
              <a:buSzPts val="1800"/>
              <a:buChar char="•"/>
              <a:defRPr/>
            </a:lvl8pPr>
            <a:lvl9pPr marL="3857625" lvl="8" indent="-321469" algn="l">
              <a:lnSpc>
                <a:spcPct val="90000"/>
              </a:lnSpc>
              <a:spcBef>
                <a:spcPts val="375"/>
              </a:spcBef>
              <a:spcAft>
                <a:spcPts val="0"/>
              </a:spcAft>
              <a:buClr>
                <a:schemeClr val="dk1"/>
              </a:buClr>
              <a:buSzPts val="1800"/>
              <a:buChar char="•"/>
              <a:defRPr/>
            </a:lvl9pPr>
          </a:lstStyle>
          <a:p>
            <a:endParaRPr/>
          </a:p>
        </p:txBody>
      </p:sp>
      <p:sp>
        <p:nvSpPr>
          <p:cNvPr id="135" name="Google Shape;135;p60"/>
          <p:cNvSpPr txBox="1">
            <a:spLocks noGrp="1"/>
          </p:cNvSpPr>
          <p:nvPr>
            <p:ph type="sldNum" idx="12"/>
          </p:nvPr>
        </p:nvSpPr>
        <p:spPr>
          <a:xfrm>
            <a:off x="11650134" y="115571"/>
            <a:ext cx="42333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60"/>
              <a:buFont typeface="Arial"/>
              <a:buNone/>
              <a:defRPr sz="9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358604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21"/>
        <p:cNvGrpSpPr/>
        <p:nvPr/>
      </p:nvGrpSpPr>
      <p:grpSpPr>
        <a:xfrm>
          <a:off x="0" y="0"/>
          <a:ext cx="0" cy="0"/>
          <a:chOff x="0" y="0"/>
          <a:chExt cx="0" cy="0"/>
        </a:xfrm>
      </p:grpSpPr>
      <p:sp>
        <p:nvSpPr>
          <p:cNvPr id="22" name="Google Shape;22;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4" name="Google Shape;24;p3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5" name="Google Shape;25;p3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26196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7D6BF47-6A1F-59F7-60FA-B4664B7526B9}"/>
              </a:ext>
            </a:extLst>
          </p:cNvPr>
          <p:cNvSpPr>
            <a:spLocks noGrp="1"/>
          </p:cNvSpPr>
          <p:nvPr>
            <p:ph type="dt" sz="half" idx="10"/>
          </p:nvPr>
        </p:nvSpPr>
        <p:spPr/>
        <p:txBody>
          <a:bodyPr/>
          <a:lstStyle/>
          <a:p>
            <a:fld id="{9436152D-81C0-43D5-9872-764A5C33C4C1}" type="datetime1">
              <a:rPr lang="en-US" smtClean="0"/>
              <a:t>5/10/25</a:t>
            </a:fld>
            <a:endParaRPr lang="en-US"/>
          </a:p>
        </p:txBody>
      </p:sp>
      <p:sp>
        <p:nvSpPr>
          <p:cNvPr id="4" name="Footer Placeholder 3">
            <a:extLst>
              <a:ext uri="{FF2B5EF4-FFF2-40B4-BE49-F238E27FC236}">
                <a16:creationId xmlns:a16="http://schemas.microsoft.com/office/drawing/2014/main" id="{A2176646-B9BA-1570-5F31-E9B6A85184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ECA011-F383-4143-302A-D77B16E4810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23336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EEBA922-AA6C-FC33-D8CB-80CF1B9B93D8}"/>
              </a:ext>
            </a:extLst>
          </p:cNvPr>
          <p:cNvSpPr>
            <a:spLocks noGrp="1"/>
          </p:cNvSpPr>
          <p:nvPr>
            <p:ph type="dt" sz="half" idx="10"/>
          </p:nvPr>
        </p:nvSpPr>
        <p:spPr/>
        <p:txBody>
          <a:bodyPr/>
          <a:lstStyle/>
          <a:p>
            <a:fld id="{9436152D-81C0-43D5-9872-764A5C33C4C1}" type="datetime1">
              <a:rPr lang="en-US" smtClean="0"/>
              <a:t>5/10/25</a:t>
            </a:fld>
            <a:endParaRPr lang="en-US"/>
          </a:p>
        </p:txBody>
      </p:sp>
      <p:sp>
        <p:nvSpPr>
          <p:cNvPr id="4" name="Footer Placeholder 3">
            <a:extLst>
              <a:ext uri="{FF2B5EF4-FFF2-40B4-BE49-F238E27FC236}">
                <a16:creationId xmlns:a16="http://schemas.microsoft.com/office/drawing/2014/main" id="{C8330CB5-94CC-AD4D-2100-D20E5E944A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4B7DAA-8BC5-6B8E-ED53-C370786E2BD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14586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7D6BF47-6A1F-59F7-60FA-B4664B7526B9}"/>
              </a:ext>
            </a:extLst>
          </p:cNvPr>
          <p:cNvSpPr>
            <a:spLocks noGrp="1"/>
          </p:cNvSpPr>
          <p:nvPr>
            <p:ph type="dt" sz="half" idx="10"/>
          </p:nvPr>
        </p:nvSpPr>
        <p:spPr/>
        <p:txBody>
          <a:bodyPr/>
          <a:lstStyle/>
          <a:p>
            <a:fld id="{9436152D-81C0-43D5-9872-764A5C33C4C1}" type="datetime1">
              <a:rPr lang="en-US" smtClean="0"/>
              <a:t>5/10/25</a:t>
            </a:fld>
            <a:endParaRPr lang="en-US"/>
          </a:p>
        </p:txBody>
      </p:sp>
      <p:sp>
        <p:nvSpPr>
          <p:cNvPr id="4" name="Footer Placeholder 3">
            <a:extLst>
              <a:ext uri="{FF2B5EF4-FFF2-40B4-BE49-F238E27FC236}">
                <a16:creationId xmlns:a16="http://schemas.microsoft.com/office/drawing/2014/main" id="{A2176646-B9BA-1570-5F31-E9B6A85184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ECA011-F383-4143-302A-D77B16E4810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89470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D23A7D6-5F5E-4194-B7F8-B7989E84FF65}"/>
              </a:ext>
            </a:extLst>
          </p:cNvPr>
          <p:cNvSpPr>
            <a:spLocks noGrp="1"/>
          </p:cNvSpPr>
          <p:nvPr>
            <p:ph type="dt" sz="half" idx="10"/>
          </p:nvPr>
        </p:nvSpPr>
        <p:spPr/>
        <p:txBody>
          <a:bodyPr/>
          <a:lstStyle/>
          <a:p>
            <a:fld id="{4E349F40-38CE-4C9F-B671-EB3B502A86C8}" type="datetime1">
              <a:rPr lang="en-US" smtClean="0"/>
              <a:t>5/10/25</a:t>
            </a:fld>
            <a:endParaRPr lang="en-US"/>
          </a:p>
        </p:txBody>
      </p:sp>
      <p:sp>
        <p:nvSpPr>
          <p:cNvPr id="5" name="Footer Placeholder 4">
            <a:extLst>
              <a:ext uri="{FF2B5EF4-FFF2-40B4-BE49-F238E27FC236}">
                <a16:creationId xmlns:a16="http://schemas.microsoft.com/office/drawing/2014/main" id="{3F1DE7C7-02F3-48FE-A562-78C3C0F10A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5611DA-A091-4C3C-B024-B9522CDC92D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9" name="Rectangle 8">
            <a:extLst>
              <a:ext uri="{FF2B5EF4-FFF2-40B4-BE49-F238E27FC236}">
                <a16:creationId xmlns:a16="http://schemas.microsoft.com/office/drawing/2014/main" id="{F678CEAF-093D-EE83-680A-F538BEC24AF1}"/>
              </a:ext>
            </a:extLst>
          </p:cNvPr>
          <p:cNvSpPr/>
          <p:nvPr userDrawn="1"/>
        </p:nvSpPr>
        <p:spPr>
          <a:xfrm>
            <a:off x="838200" y="834188"/>
            <a:ext cx="5257800" cy="320144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a:p>
        </p:txBody>
      </p:sp>
      <p:sp>
        <p:nvSpPr>
          <p:cNvPr id="10" name="Rectangle 9">
            <a:extLst>
              <a:ext uri="{FF2B5EF4-FFF2-40B4-BE49-F238E27FC236}">
                <a16:creationId xmlns:a16="http://schemas.microsoft.com/office/drawing/2014/main" id="{F1976B4F-0232-E293-F5AF-A70CC50EC2E5}"/>
              </a:ext>
            </a:extLst>
          </p:cNvPr>
          <p:cNvSpPr/>
          <p:nvPr userDrawn="1"/>
        </p:nvSpPr>
        <p:spPr>
          <a:xfrm>
            <a:off x="6256421" y="826126"/>
            <a:ext cx="5097379" cy="534277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a:p>
        </p:txBody>
      </p:sp>
      <p:sp>
        <p:nvSpPr>
          <p:cNvPr id="11" name="Rectangle 10">
            <a:extLst>
              <a:ext uri="{FF2B5EF4-FFF2-40B4-BE49-F238E27FC236}">
                <a16:creationId xmlns:a16="http://schemas.microsoft.com/office/drawing/2014/main" id="{3BC26389-E2BA-2339-AA94-8C2B997E8040}"/>
              </a:ext>
            </a:extLst>
          </p:cNvPr>
          <p:cNvSpPr/>
          <p:nvPr userDrawn="1"/>
        </p:nvSpPr>
        <p:spPr>
          <a:xfrm>
            <a:off x="838200" y="4223083"/>
            <a:ext cx="5257800" cy="194581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a:p>
        </p:txBody>
      </p:sp>
      <p:sp>
        <p:nvSpPr>
          <p:cNvPr id="13" name="Text Placeholder 12">
            <a:extLst>
              <a:ext uri="{FF2B5EF4-FFF2-40B4-BE49-F238E27FC236}">
                <a16:creationId xmlns:a16="http://schemas.microsoft.com/office/drawing/2014/main" id="{58942908-DF77-E934-4CC4-65EA00FC8C11}"/>
              </a:ext>
            </a:extLst>
          </p:cNvPr>
          <p:cNvSpPr>
            <a:spLocks noGrp="1"/>
          </p:cNvSpPr>
          <p:nvPr>
            <p:ph type="body" sz="quarter" idx="13"/>
          </p:nvPr>
        </p:nvSpPr>
        <p:spPr>
          <a:xfrm>
            <a:off x="1266825" y="1250950"/>
            <a:ext cx="4572000" cy="245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a:extLst>
              <a:ext uri="{FF2B5EF4-FFF2-40B4-BE49-F238E27FC236}">
                <a16:creationId xmlns:a16="http://schemas.microsoft.com/office/drawing/2014/main" id="{15EE68C3-E4C9-D100-2947-44B9909ED936}"/>
              </a:ext>
            </a:extLst>
          </p:cNvPr>
          <p:cNvSpPr>
            <a:spLocks noGrp="1"/>
          </p:cNvSpPr>
          <p:nvPr>
            <p:ph type="body" sz="quarter" idx="14"/>
          </p:nvPr>
        </p:nvSpPr>
        <p:spPr>
          <a:xfrm>
            <a:off x="1266825" y="4452938"/>
            <a:ext cx="4572000" cy="1450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a:extLst>
              <a:ext uri="{FF2B5EF4-FFF2-40B4-BE49-F238E27FC236}">
                <a16:creationId xmlns:a16="http://schemas.microsoft.com/office/drawing/2014/main" id="{98D5C62E-EC1F-7F34-E35C-2890D89AA48E}"/>
              </a:ext>
            </a:extLst>
          </p:cNvPr>
          <p:cNvSpPr>
            <a:spLocks noGrp="1"/>
          </p:cNvSpPr>
          <p:nvPr>
            <p:ph type="body" sz="quarter" idx="15"/>
          </p:nvPr>
        </p:nvSpPr>
        <p:spPr>
          <a:xfrm>
            <a:off x="6689725" y="1250950"/>
            <a:ext cx="4235450" cy="46529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5155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theme" Target="../theme/theme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9B47F-0E48-44EB-8980-78B3AD66C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F2594F1-23C2-47C6-93F4-B37BA2C055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D6BF42-EFCD-49D1-9362-0AC1859EA6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36152D-81C0-43D5-9872-764A5C33C4C1}" type="datetime1">
              <a:rPr lang="en-US" smtClean="0"/>
              <a:t>5/10/25</a:t>
            </a:fld>
            <a:endParaRPr lang="en-US"/>
          </a:p>
        </p:txBody>
      </p:sp>
      <p:sp>
        <p:nvSpPr>
          <p:cNvPr id="5" name="Footer Placeholder 4">
            <a:extLst>
              <a:ext uri="{FF2B5EF4-FFF2-40B4-BE49-F238E27FC236}">
                <a16:creationId xmlns:a16="http://schemas.microsoft.com/office/drawing/2014/main" id="{F0E7AE47-FE23-4E30-8391-95ABBD201A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35FE0C-663D-4D51-BD07-B357089493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26782401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3" r:id="rId7"/>
    <p:sldLayoutId id="2147483702"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706" r:id="rId17"/>
    <p:sldLayoutId id="2147483719" r:id="rId18"/>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C5273D-D206-23B2-E4B0-653D610909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261489-5EB9-5587-DF02-99CD7FB632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AD5ADE-C0D5-08C2-A426-4219B10039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A5967C-927F-FB4E-B5B4-D14138BC3FE0}" type="datetimeFigureOut">
              <a:rPr lang="en-US" smtClean="0"/>
              <a:t>5/10/25</a:t>
            </a:fld>
            <a:endParaRPr lang="en-US"/>
          </a:p>
        </p:txBody>
      </p:sp>
      <p:sp>
        <p:nvSpPr>
          <p:cNvPr id="5" name="Footer Placeholder 4">
            <a:extLst>
              <a:ext uri="{FF2B5EF4-FFF2-40B4-BE49-F238E27FC236}">
                <a16:creationId xmlns:a16="http://schemas.microsoft.com/office/drawing/2014/main" id="{1C96CFB4-9372-62CC-E19C-BA4F9A2E6B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2881C1-C57A-10B4-96CB-81CC19EC7A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36FAD-5522-0347-B4E3-1E86DFAED646}" type="slidenum">
              <a:rPr lang="en-US" smtClean="0"/>
              <a:t>‹#›</a:t>
            </a:fld>
            <a:endParaRPr lang="en-US"/>
          </a:p>
        </p:txBody>
      </p:sp>
    </p:spTree>
    <p:extLst>
      <p:ext uri="{BB962C8B-B14F-4D97-AF65-F5344CB8AC3E}">
        <p14:creationId xmlns:p14="http://schemas.microsoft.com/office/powerpoint/2010/main" val="198649701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70840" algn="l" rtl="0">
              <a:lnSpc>
                <a:spcPct val="90000"/>
              </a:lnSpc>
              <a:spcBef>
                <a:spcPts val="800"/>
              </a:spcBef>
              <a:spcAft>
                <a:spcPts val="0"/>
              </a:spcAft>
              <a:buClr>
                <a:schemeClr val="dk1"/>
              </a:buClr>
              <a:buSzPts val="2240"/>
              <a:buFont typeface="Arial"/>
              <a:buChar char="•"/>
              <a:defRPr sz="2240" b="0" i="0" u="none" strike="noStrike" cap="none">
                <a:solidFill>
                  <a:schemeClr val="dk1"/>
                </a:solidFill>
                <a:latin typeface="Arial"/>
                <a:ea typeface="Arial"/>
                <a:cs typeface="Arial"/>
                <a:sym typeface="Arial"/>
              </a:defRPr>
            </a:lvl1pPr>
            <a:lvl2pPr marL="914400" marR="0" lvl="1" indent="-350519" algn="l" rtl="0">
              <a:lnSpc>
                <a:spcPct val="90000"/>
              </a:lnSpc>
              <a:spcBef>
                <a:spcPts val="400"/>
              </a:spcBef>
              <a:spcAft>
                <a:spcPts val="0"/>
              </a:spcAft>
              <a:buClr>
                <a:schemeClr val="dk1"/>
              </a:buClr>
              <a:buSzPts val="1920"/>
              <a:buFont typeface="Arial"/>
              <a:buChar char="•"/>
              <a:defRPr sz="1920" b="0" i="0" u="none" strike="noStrike" cap="none">
                <a:solidFill>
                  <a:schemeClr val="dk1"/>
                </a:solidFill>
                <a:latin typeface="Arial"/>
                <a:ea typeface="Arial"/>
                <a:cs typeface="Arial"/>
                <a:sym typeface="Arial"/>
              </a:defRPr>
            </a:lvl2pPr>
            <a:lvl3pPr marL="1371600" marR="0" lvl="2"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20039" algn="l" rtl="0">
              <a:lnSpc>
                <a:spcPct val="90000"/>
              </a:lnSpc>
              <a:spcBef>
                <a:spcPts val="400"/>
              </a:spcBef>
              <a:spcAft>
                <a:spcPts val="0"/>
              </a:spcAft>
              <a:buClr>
                <a:schemeClr val="dk1"/>
              </a:buClr>
              <a:buSzPts val="1440"/>
              <a:buFont typeface="Arial"/>
              <a:buChar char="•"/>
              <a:defRPr sz="1440" b="0" i="0" u="none" strike="noStrike" cap="none">
                <a:solidFill>
                  <a:schemeClr val="dk1"/>
                </a:solidFill>
                <a:latin typeface="Arial"/>
                <a:ea typeface="Arial"/>
                <a:cs typeface="Arial"/>
                <a:sym typeface="Arial"/>
              </a:defRPr>
            </a:lvl4pPr>
            <a:lvl5pPr marL="2286000" marR="0" lvl="4" indent="-320039" algn="l" rtl="0">
              <a:lnSpc>
                <a:spcPct val="90000"/>
              </a:lnSpc>
              <a:spcBef>
                <a:spcPts val="400"/>
              </a:spcBef>
              <a:spcAft>
                <a:spcPts val="0"/>
              </a:spcAft>
              <a:buClr>
                <a:schemeClr val="dk1"/>
              </a:buClr>
              <a:buSzPts val="1440"/>
              <a:buFont typeface="Arial"/>
              <a:buChar char="•"/>
              <a:defRPr sz="1440" b="0" i="0" u="none" strike="noStrike" cap="none">
                <a:solidFill>
                  <a:schemeClr val="dk1"/>
                </a:solidFill>
                <a:latin typeface="Arial"/>
                <a:ea typeface="Arial"/>
                <a:cs typeface="Arial"/>
                <a:sym typeface="Arial"/>
              </a:defRPr>
            </a:lvl5pPr>
            <a:lvl6pPr marL="2743200" marR="0" lvl="5" indent="-320039" algn="l" rtl="0">
              <a:lnSpc>
                <a:spcPct val="90000"/>
              </a:lnSpc>
              <a:spcBef>
                <a:spcPts val="400"/>
              </a:spcBef>
              <a:spcAft>
                <a:spcPts val="0"/>
              </a:spcAft>
              <a:buClr>
                <a:schemeClr val="dk1"/>
              </a:buClr>
              <a:buSzPts val="1440"/>
              <a:buFont typeface="Arial"/>
              <a:buChar char="•"/>
              <a:defRPr sz="1440" b="0" i="0" u="none" strike="noStrike" cap="none">
                <a:solidFill>
                  <a:schemeClr val="dk1"/>
                </a:solidFill>
                <a:latin typeface="Arial"/>
                <a:ea typeface="Arial"/>
                <a:cs typeface="Arial"/>
                <a:sym typeface="Arial"/>
              </a:defRPr>
            </a:lvl6pPr>
            <a:lvl7pPr marL="3200400" marR="0" lvl="6" indent="-320039" algn="l" rtl="0">
              <a:lnSpc>
                <a:spcPct val="90000"/>
              </a:lnSpc>
              <a:spcBef>
                <a:spcPts val="400"/>
              </a:spcBef>
              <a:spcAft>
                <a:spcPts val="0"/>
              </a:spcAft>
              <a:buClr>
                <a:schemeClr val="dk1"/>
              </a:buClr>
              <a:buSzPts val="1440"/>
              <a:buFont typeface="Arial"/>
              <a:buChar char="•"/>
              <a:defRPr sz="1440" b="0" i="0" u="none" strike="noStrike" cap="none">
                <a:solidFill>
                  <a:schemeClr val="dk1"/>
                </a:solidFill>
                <a:latin typeface="Arial"/>
                <a:ea typeface="Arial"/>
                <a:cs typeface="Arial"/>
                <a:sym typeface="Arial"/>
              </a:defRPr>
            </a:lvl7pPr>
            <a:lvl8pPr marL="3657600" marR="0" lvl="7" indent="-320040" algn="l" rtl="0">
              <a:lnSpc>
                <a:spcPct val="90000"/>
              </a:lnSpc>
              <a:spcBef>
                <a:spcPts val="400"/>
              </a:spcBef>
              <a:spcAft>
                <a:spcPts val="0"/>
              </a:spcAft>
              <a:buClr>
                <a:schemeClr val="dk1"/>
              </a:buClr>
              <a:buSzPts val="1440"/>
              <a:buFont typeface="Arial"/>
              <a:buChar char="•"/>
              <a:defRPr sz="1440" b="0" i="0" u="none" strike="noStrike" cap="none">
                <a:solidFill>
                  <a:schemeClr val="dk1"/>
                </a:solidFill>
                <a:latin typeface="Arial"/>
                <a:ea typeface="Arial"/>
                <a:cs typeface="Arial"/>
                <a:sym typeface="Arial"/>
              </a:defRPr>
            </a:lvl8pPr>
            <a:lvl9pPr marL="4114800" marR="0" lvl="8" indent="-320040" algn="l" rtl="0">
              <a:lnSpc>
                <a:spcPct val="90000"/>
              </a:lnSpc>
              <a:spcBef>
                <a:spcPts val="400"/>
              </a:spcBef>
              <a:spcAft>
                <a:spcPts val="0"/>
              </a:spcAft>
              <a:buClr>
                <a:schemeClr val="dk1"/>
              </a:buClr>
              <a:buSzPts val="1440"/>
              <a:buFont typeface="Arial"/>
              <a:buChar char="•"/>
              <a:defRPr sz="1440" b="0" i="0" u="none" strike="noStrike" cap="none">
                <a:solidFill>
                  <a:schemeClr val="dk1"/>
                </a:solidFill>
                <a:latin typeface="Arial"/>
                <a:ea typeface="Arial"/>
                <a:cs typeface="Arial"/>
                <a:sym typeface="Arial"/>
              </a:defRPr>
            </a:lvl9pPr>
          </a:lstStyle>
          <a:p>
            <a:endParaRPr/>
          </a:p>
        </p:txBody>
      </p:sp>
      <p:sp>
        <p:nvSpPr>
          <p:cNvPr id="11" name="Google Shape;11;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520"/>
              <a:buFont typeface="Arial"/>
              <a:buNone/>
              <a:defRPr sz="352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2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9pPr>
          </a:lstStyle>
          <a:p>
            <a:endParaRPr/>
          </a:p>
        </p:txBody>
      </p:sp>
      <p:sp>
        <p:nvSpPr>
          <p:cNvPr id="13" name="Google Shape;13;p2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688" b="0" i="0" u="none" strike="noStrike" cap="none">
                <a:solidFill>
                  <a:schemeClr val="dk1"/>
                </a:solidFill>
                <a:latin typeface="Arial"/>
                <a:ea typeface="Arial"/>
                <a:cs typeface="Arial"/>
                <a:sym typeface="Arial"/>
              </a:defRPr>
            </a:lvl9pPr>
          </a:lstStyle>
          <a:p>
            <a:endParaRPr/>
          </a:p>
        </p:txBody>
      </p:sp>
      <p:sp>
        <p:nvSpPr>
          <p:cNvPr id="14" name="Google Shape;14;p2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60"/>
              <a:buFont typeface="Arial"/>
              <a:buNone/>
              <a:defRPr sz="900" b="0" i="0" u="none" strike="noStrike" cap="none">
                <a:solidFill>
                  <a:srgbClr val="888888"/>
                </a:solidFill>
                <a:latin typeface="Arial"/>
                <a:ea typeface="Arial"/>
                <a:cs typeface="Arial"/>
                <a:sym typeface="Arial"/>
              </a:defRPr>
            </a:lvl9pPr>
          </a:lstStyle>
          <a:p>
            <a:fld id="{00000000-1234-1234-1234-123412341234}" type="slidenum">
              <a:rPr lang="en-US" smtClean="0"/>
              <a:pPr/>
              <a:t>‹#›</a:t>
            </a:fld>
            <a:endParaRPr lang="en-US"/>
          </a:p>
        </p:txBody>
      </p:sp>
      <p:grpSp>
        <p:nvGrpSpPr>
          <p:cNvPr id="15" name="Google Shape;15;p27"/>
          <p:cNvGrpSpPr/>
          <p:nvPr/>
        </p:nvGrpSpPr>
        <p:grpSpPr>
          <a:xfrm>
            <a:off x="6382080" y="6984917"/>
            <a:ext cx="4971720" cy="430863"/>
            <a:chOff x="107048" y="6984916"/>
            <a:chExt cx="4971720" cy="430863"/>
          </a:xfrm>
        </p:grpSpPr>
        <p:grpSp>
          <p:nvGrpSpPr>
            <p:cNvPr id="16" name="Google Shape;16;p27"/>
            <p:cNvGrpSpPr/>
            <p:nvPr/>
          </p:nvGrpSpPr>
          <p:grpSpPr>
            <a:xfrm>
              <a:off x="1383401" y="6984916"/>
              <a:ext cx="3695367" cy="430863"/>
              <a:chOff x="1316510" y="6885708"/>
              <a:chExt cx="3695367" cy="430863"/>
            </a:xfrm>
          </p:grpSpPr>
          <p:sp>
            <p:nvSpPr>
              <p:cNvPr id="17" name="Google Shape;17;p27"/>
              <p:cNvSpPr/>
              <p:nvPr/>
            </p:nvSpPr>
            <p:spPr>
              <a:xfrm>
                <a:off x="1316510" y="6885708"/>
                <a:ext cx="893202" cy="202251"/>
              </a:xfrm>
              <a:prstGeom prst="rect">
                <a:avLst/>
              </a:prstGeom>
              <a:solidFill>
                <a:srgbClr val="17458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560"/>
                  <a:buFont typeface="Arial"/>
                  <a:buNone/>
                </a:pPr>
                <a:r>
                  <a:rPr lang="en-US" sz="525" b="0" i="0" u="none" strike="noStrike" cap="none">
                    <a:solidFill>
                      <a:schemeClr val="lt1"/>
                    </a:solidFill>
                    <a:latin typeface="Arial"/>
                    <a:ea typeface="Arial"/>
                    <a:cs typeface="Arial"/>
                    <a:sym typeface="Arial"/>
                  </a:rPr>
                  <a:t>Royal Blue</a:t>
                </a:r>
                <a:br>
                  <a:rPr lang="en-US" sz="525" b="0" i="0" u="none" strike="noStrike" cap="none">
                    <a:solidFill>
                      <a:schemeClr val="lt1"/>
                    </a:solidFill>
                    <a:latin typeface="Arial"/>
                    <a:ea typeface="Arial"/>
                    <a:cs typeface="Arial"/>
                    <a:sym typeface="Arial"/>
                  </a:rPr>
                </a:br>
                <a:r>
                  <a:rPr lang="en-US" sz="450" b="0" i="0" u="none" strike="noStrike" cap="none">
                    <a:solidFill>
                      <a:schemeClr val="lt1"/>
                    </a:solidFill>
                    <a:latin typeface="Arial"/>
                    <a:ea typeface="Arial"/>
                    <a:cs typeface="Arial"/>
                    <a:sym typeface="Arial"/>
                  </a:rPr>
                  <a:t>R23,G69,B143</a:t>
                </a:r>
                <a:endParaRPr sz="525" b="0" i="0" u="none" strike="noStrike" cap="none">
                  <a:solidFill>
                    <a:schemeClr val="lt1"/>
                  </a:solidFill>
                  <a:latin typeface="Arial"/>
                  <a:ea typeface="Arial"/>
                  <a:cs typeface="Arial"/>
                  <a:sym typeface="Arial"/>
                </a:endParaRPr>
              </a:p>
            </p:txBody>
          </p:sp>
          <p:sp>
            <p:nvSpPr>
              <p:cNvPr id="18" name="Google Shape;18;p27"/>
              <p:cNvSpPr/>
              <p:nvPr/>
            </p:nvSpPr>
            <p:spPr>
              <a:xfrm>
                <a:off x="2250565" y="6885708"/>
                <a:ext cx="893202" cy="202251"/>
              </a:xfrm>
              <a:prstGeom prst="rect">
                <a:avLst/>
              </a:prstGeom>
              <a:solidFill>
                <a:srgbClr val="005DA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560"/>
                  <a:buFont typeface="Arial"/>
                  <a:buNone/>
                </a:pPr>
                <a:r>
                  <a:rPr lang="en-US" sz="525" b="0" i="0" u="none" strike="noStrike" cap="none">
                    <a:solidFill>
                      <a:schemeClr val="lt1"/>
                    </a:solidFill>
                    <a:latin typeface="Arial"/>
                    <a:ea typeface="Arial"/>
                    <a:cs typeface="Arial"/>
                    <a:sym typeface="Arial"/>
                  </a:rPr>
                  <a:t>Azure</a:t>
                </a:r>
                <a:br>
                  <a:rPr lang="en-US" sz="450" b="0" i="0" u="none" strike="noStrike" cap="none">
                    <a:solidFill>
                      <a:schemeClr val="lt1"/>
                    </a:solidFill>
                    <a:latin typeface="Arial"/>
                    <a:ea typeface="Arial"/>
                    <a:cs typeface="Arial"/>
                    <a:sym typeface="Arial"/>
                  </a:rPr>
                </a:br>
                <a:r>
                  <a:rPr lang="en-US" sz="450" b="0" i="0" u="none" strike="noStrike" cap="none">
                    <a:solidFill>
                      <a:schemeClr val="lt1"/>
                    </a:solidFill>
                    <a:latin typeface="Arial"/>
                    <a:ea typeface="Arial"/>
                    <a:cs typeface="Arial"/>
                    <a:sym typeface="Arial"/>
                  </a:rPr>
                  <a:t>R0,G93,B170</a:t>
                </a:r>
                <a:endParaRPr sz="1313" b="0" i="0" u="none" strike="noStrike" cap="none">
                  <a:solidFill>
                    <a:srgbClr val="000000"/>
                  </a:solidFill>
                  <a:latin typeface="Arial"/>
                  <a:ea typeface="Arial"/>
                  <a:cs typeface="Arial"/>
                  <a:sym typeface="Arial"/>
                </a:endParaRPr>
              </a:p>
            </p:txBody>
          </p:sp>
          <p:sp>
            <p:nvSpPr>
              <p:cNvPr id="19" name="Google Shape;19;p27"/>
              <p:cNvSpPr/>
              <p:nvPr/>
            </p:nvSpPr>
            <p:spPr>
              <a:xfrm>
                <a:off x="3184620" y="6885708"/>
                <a:ext cx="893202" cy="202251"/>
              </a:xfrm>
              <a:prstGeom prst="rect">
                <a:avLst/>
              </a:prstGeom>
              <a:solidFill>
                <a:srgbClr val="01B4E7"/>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560"/>
                  <a:buFont typeface="Arial"/>
                  <a:buNone/>
                </a:pPr>
                <a:r>
                  <a:rPr lang="en-US" sz="525" b="0" i="0" u="none" strike="noStrike" cap="none">
                    <a:solidFill>
                      <a:schemeClr val="dk1"/>
                    </a:solidFill>
                    <a:latin typeface="Arial"/>
                    <a:ea typeface="Arial"/>
                    <a:cs typeface="Arial"/>
                    <a:sym typeface="Arial"/>
                  </a:rPr>
                  <a:t>Sky Blue </a:t>
                </a:r>
                <a:br>
                  <a:rPr lang="en-US" sz="450" b="0" i="0" u="none" strike="noStrike" cap="none">
                    <a:solidFill>
                      <a:schemeClr val="dk1"/>
                    </a:solidFill>
                    <a:latin typeface="Arial"/>
                    <a:ea typeface="Arial"/>
                    <a:cs typeface="Arial"/>
                    <a:sym typeface="Arial"/>
                  </a:rPr>
                </a:br>
                <a:r>
                  <a:rPr lang="en-US" sz="450" b="0" i="0" u="none" strike="noStrike" cap="none">
                    <a:solidFill>
                      <a:schemeClr val="dk1"/>
                    </a:solidFill>
                    <a:latin typeface="Arial"/>
                    <a:ea typeface="Arial"/>
                    <a:cs typeface="Arial"/>
                    <a:sym typeface="Arial"/>
                  </a:rPr>
                  <a:t>R1,G180,B231</a:t>
                </a:r>
                <a:endParaRPr sz="1313" b="0" i="0" u="none" strike="noStrike" cap="none">
                  <a:solidFill>
                    <a:srgbClr val="000000"/>
                  </a:solidFill>
                  <a:latin typeface="Arial"/>
                  <a:ea typeface="Arial"/>
                  <a:cs typeface="Arial"/>
                  <a:sym typeface="Arial"/>
                </a:endParaRPr>
              </a:p>
            </p:txBody>
          </p:sp>
          <p:sp>
            <p:nvSpPr>
              <p:cNvPr id="20" name="Google Shape;20;p27"/>
              <p:cNvSpPr/>
              <p:nvPr/>
            </p:nvSpPr>
            <p:spPr>
              <a:xfrm>
                <a:off x="3184620" y="7114320"/>
                <a:ext cx="893202" cy="202251"/>
              </a:xfrm>
              <a:prstGeom prst="rect">
                <a:avLst/>
              </a:prstGeom>
              <a:solidFill>
                <a:srgbClr val="872175"/>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560"/>
                  <a:buFont typeface="Arial"/>
                  <a:buNone/>
                </a:pPr>
                <a:r>
                  <a:rPr lang="en-US" sz="525" b="0" i="0" u="none" strike="noStrike" cap="none">
                    <a:solidFill>
                      <a:schemeClr val="lt1"/>
                    </a:solidFill>
                    <a:latin typeface="Arial"/>
                    <a:ea typeface="Arial"/>
                    <a:cs typeface="Arial"/>
                    <a:sym typeface="Arial"/>
                  </a:rPr>
                  <a:t>Violet</a:t>
                </a:r>
                <a:br>
                  <a:rPr lang="en-US" sz="450" b="0" i="0" u="none" strike="noStrike" cap="none">
                    <a:solidFill>
                      <a:schemeClr val="lt1"/>
                    </a:solidFill>
                    <a:latin typeface="Arial"/>
                    <a:ea typeface="Arial"/>
                    <a:cs typeface="Arial"/>
                    <a:sym typeface="Arial"/>
                  </a:rPr>
                </a:br>
                <a:r>
                  <a:rPr lang="en-US" sz="450" b="0" i="0" u="none" strike="noStrike" cap="none">
                    <a:solidFill>
                      <a:schemeClr val="lt1"/>
                    </a:solidFill>
                    <a:latin typeface="Arial"/>
                    <a:ea typeface="Arial"/>
                    <a:cs typeface="Arial"/>
                    <a:sym typeface="Arial"/>
                  </a:rPr>
                  <a:t>R135,G33,B117</a:t>
                </a:r>
                <a:endParaRPr sz="1313" b="0" i="0" u="none" strike="noStrike" cap="none">
                  <a:solidFill>
                    <a:srgbClr val="000000"/>
                  </a:solidFill>
                  <a:latin typeface="Arial"/>
                  <a:ea typeface="Arial"/>
                  <a:cs typeface="Arial"/>
                  <a:sym typeface="Arial"/>
                </a:endParaRPr>
              </a:p>
            </p:txBody>
          </p:sp>
          <p:sp>
            <p:nvSpPr>
              <p:cNvPr id="21" name="Google Shape;21;p27"/>
              <p:cNvSpPr/>
              <p:nvPr/>
            </p:nvSpPr>
            <p:spPr>
              <a:xfrm>
                <a:off x="4118675" y="7114320"/>
                <a:ext cx="893202" cy="202251"/>
              </a:xfrm>
              <a:prstGeom prst="rect">
                <a:avLst/>
              </a:prstGeom>
              <a:solidFill>
                <a:srgbClr val="FF76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560"/>
                  <a:buFont typeface="Arial"/>
                  <a:buNone/>
                </a:pPr>
                <a:r>
                  <a:rPr lang="en-US" sz="525" b="0" i="0" u="none" strike="noStrike" cap="none">
                    <a:solidFill>
                      <a:schemeClr val="lt1"/>
                    </a:solidFill>
                    <a:latin typeface="Arial"/>
                    <a:ea typeface="Arial"/>
                    <a:cs typeface="Arial"/>
                    <a:sym typeface="Arial"/>
                  </a:rPr>
                  <a:t>Orange</a:t>
                </a:r>
                <a:br>
                  <a:rPr lang="en-US" sz="450" b="0" i="0" u="none" strike="noStrike" cap="none">
                    <a:solidFill>
                      <a:schemeClr val="lt1"/>
                    </a:solidFill>
                    <a:latin typeface="Arial"/>
                    <a:ea typeface="Arial"/>
                    <a:cs typeface="Arial"/>
                    <a:sym typeface="Arial"/>
                  </a:rPr>
                </a:br>
                <a:r>
                  <a:rPr lang="en-US" sz="450" b="0" i="0" u="none" strike="noStrike" cap="none">
                    <a:solidFill>
                      <a:schemeClr val="lt1"/>
                    </a:solidFill>
                    <a:latin typeface="Arial"/>
                    <a:ea typeface="Arial"/>
                    <a:cs typeface="Arial"/>
                    <a:sym typeface="Arial"/>
                  </a:rPr>
                  <a:t>R255,G118,B0</a:t>
                </a:r>
                <a:endParaRPr sz="1313" b="0" i="0" u="none" strike="noStrike" cap="none">
                  <a:solidFill>
                    <a:srgbClr val="000000"/>
                  </a:solidFill>
                  <a:latin typeface="Arial"/>
                  <a:ea typeface="Arial"/>
                  <a:cs typeface="Arial"/>
                  <a:sym typeface="Arial"/>
                </a:endParaRPr>
              </a:p>
            </p:txBody>
          </p:sp>
          <p:sp>
            <p:nvSpPr>
              <p:cNvPr id="22" name="Google Shape;22;p27"/>
              <p:cNvSpPr/>
              <p:nvPr/>
            </p:nvSpPr>
            <p:spPr>
              <a:xfrm>
                <a:off x="4118675" y="6885708"/>
                <a:ext cx="893202" cy="202251"/>
              </a:xfrm>
              <a:prstGeom prst="rect">
                <a:avLst/>
              </a:prstGeom>
              <a:solidFill>
                <a:srgbClr val="F7A81B"/>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560"/>
                  <a:buFont typeface="Arial"/>
                  <a:buNone/>
                </a:pPr>
                <a:r>
                  <a:rPr lang="en-US" sz="525" b="0" i="0" u="none" strike="noStrike" cap="none">
                    <a:solidFill>
                      <a:schemeClr val="dk1"/>
                    </a:solidFill>
                    <a:latin typeface="Arial"/>
                    <a:ea typeface="Arial"/>
                    <a:cs typeface="Arial"/>
                    <a:sym typeface="Arial"/>
                  </a:rPr>
                  <a:t>Gold</a:t>
                </a:r>
                <a:br>
                  <a:rPr lang="en-US" sz="450" b="0" i="0" u="none" strike="noStrike" cap="none">
                    <a:solidFill>
                      <a:schemeClr val="dk1"/>
                    </a:solidFill>
                    <a:latin typeface="Arial"/>
                    <a:ea typeface="Arial"/>
                    <a:cs typeface="Arial"/>
                    <a:sym typeface="Arial"/>
                  </a:rPr>
                </a:br>
                <a:r>
                  <a:rPr lang="en-US" sz="450" b="0" i="0" u="none" strike="noStrike" cap="none">
                    <a:solidFill>
                      <a:schemeClr val="dk1"/>
                    </a:solidFill>
                    <a:latin typeface="Arial"/>
                    <a:ea typeface="Arial"/>
                    <a:cs typeface="Arial"/>
                    <a:sym typeface="Arial"/>
                  </a:rPr>
                  <a:t>R247,G168,B27</a:t>
                </a:r>
                <a:endParaRPr sz="1313" b="0" i="0" u="none" strike="noStrike" cap="none">
                  <a:solidFill>
                    <a:srgbClr val="000000"/>
                  </a:solidFill>
                  <a:latin typeface="Arial"/>
                  <a:ea typeface="Arial"/>
                  <a:cs typeface="Arial"/>
                  <a:sym typeface="Arial"/>
                </a:endParaRPr>
              </a:p>
            </p:txBody>
          </p:sp>
          <p:sp>
            <p:nvSpPr>
              <p:cNvPr id="23" name="Google Shape;23;p27"/>
              <p:cNvSpPr/>
              <p:nvPr/>
            </p:nvSpPr>
            <p:spPr>
              <a:xfrm>
                <a:off x="1316510" y="7114320"/>
                <a:ext cx="893202" cy="202251"/>
              </a:xfrm>
              <a:prstGeom prst="rect">
                <a:avLst/>
              </a:prstGeom>
              <a:solidFill>
                <a:srgbClr val="D91B5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560"/>
                  <a:buFont typeface="Arial"/>
                  <a:buNone/>
                </a:pPr>
                <a:r>
                  <a:rPr lang="en-US" sz="525" b="0" i="0" u="none" strike="noStrike" cap="none">
                    <a:solidFill>
                      <a:schemeClr val="lt1"/>
                    </a:solidFill>
                    <a:latin typeface="Arial"/>
                    <a:ea typeface="Arial"/>
                    <a:cs typeface="Arial"/>
                    <a:sym typeface="Arial"/>
                  </a:rPr>
                  <a:t>Cranberry</a:t>
                </a:r>
                <a:br>
                  <a:rPr lang="en-US" sz="450" b="0" i="0" u="none" strike="noStrike" cap="none">
                    <a:solidFill>
                      <a:schemeClr val="lt1"/>
                    </a:solidFill>
                    <a:latin typeface="Arial"/>
                    <a:ea typeface="Arial"/>
                    <a:cs typeface="Arial"/>
                    <a:sym typeface="Arial"/>
                  </a:rPr>
                </a:br>
                <a:r>
                  <a:rPr lang="en-US" sz="450" b="0" i="0" u="none" strike="noStrike" cap="none">
                    <a:solidFill>
                      <a:schemeClr val="lt1"/>
                    </a:solidFill>
                    <a:latin typeface="Arial"/>
                    <a:ea typeface="Arial"/>
                    <a:cs typeface="Arial"/>
                    <a:sym typeface="Arial"/>
                  </a:rPr>
                  <a:t>R217,G27, B92</a:t>
                </a:r>
                <a:endParaRPr sz="1313" b="0" i="0" u="none" strike="noStrike" cap="none">
                  <a:solidFill>
                    <a:srgbClr val="000000"/>
                  </a:solidFill>
                  <a:latin typeface="Arial"/>
                  <a:ea typeface="Arial"/>
                  <a:cs typeface="Arial"/>
                  <a:sym typeface="Arial"/>
                </a:endParaRPr>
              </a:p>
            </p:txBody>
          </p:sp>
          <p:sp>
            <p:nvSpPr>
              <p:cNvPr id="24" name="Google Shape;24;p27"/>
              <p:cNvSpPr/>
              <p:nvPr/>
            </p:nvSpPr>
            <p:spPr>
              <a:xfrm>
                <a:off x="2250565" y="7114320"/>
                <a:ext cx="893202" cy="202251"/>
              </a:xfrm>
              <a:prstGeom prst="rect">
                <a:avLst/>
              </a:prstGeom>
              <a:solidFill>
                <a:srgbClr val="009999"/>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560"/>
                  <a:buFont typeface="Arial"/>
                  <a:buNone/>
                </a:pPr>
                <a:r>
                  <a:rPr lang="en-US" sz="525" b="0" i="0" u="none" strike="noStrike" cap="none">
                    <a:solidFill>
                      <a:schemeClr val="lt1"/>
                    </a:solidFill>
                    <a:latin typeface="Arial"/>
                    <a:ea typeface="Arial"/>
                    <a:cs typeface="Arial"/>
                    <a:sym typeface="Arial"/>
                  </a:rPr>
                  <a:t>Turquoise</a:t>
                </a:r>
                <a:br>
                  <a:rPr lang="en-US" sz="450" b="0" i="0" u="none" strike="noStrike" cap="none">
                    <a:solidFill>
                      <a:schemeClr val="lt1"/>
                    </a:solidFill>
                    <a:latin typeface="Arial"/>
                    <a:ea typeface="Arial"/>
                    <a:cs typeface="Arial"/>
                    <a:sym typeface="Arial"/>
                  </a:rPr>
                </a:br>
                <a:r>
                  <a:rPr lang="en-US" sz="450" b="0" i="0" u="none" strike="noStrike" cap="none">
                    <a:solidFill>
                      <a:schemeClr val="lt1"/>
                    </a:solidFill>
                    <a:latin typeface="Arial"/>
                    <a:ea typeface="Arial"/>
                    <a:cs typeface="Arial"/>
                    <a:sym typeface="Arial"/>
                  </a:rPr>
                  <a:t>R0,G153,B153</a:t>
                </a:r>
                <a:endParaRPr sz="1313" b="0" i="0" u="none" strike="noStrike" cap="none">
                  <a:solidFill>
                    <a:srgbClr val="000000"/>
                  </a:solidFill>
                  <a:latin typeface="Arial"/>
                  <a:ea typeface="Arial"/>
                  <a:cs typeface="Arial"/>
                  <a:sym typeface="Arial"/>
                </a:endParaRPr>
              </a:p>
            </p:txBody>
          </p:sp>
        </p:grpSp>
        <p:sp>
          <p:nvSpPr>
            <p:cNvPr id="25" name="Google Shape;25;p27"/>
            <p:cNvSpPr txBox="1"/>
            <p:nvPr/>
          </p:nvSpPr>
          <p:spPr>
            <a:xfrm>
              <a:off x="107048" y="6984916"/>
              <a:ext cx="1242328" cy="184626"/>
            </a:xfrm>
            <a:prstGeom prst="rect">
              <a:avLst/>
            </a:prstGeom>
            <a:noFill/>
            <a:ln>
              <a:noFill/>
            </a:ln>
          </p:spPr>
          <p:txBody>
            <a:bodyPr spcFirstLastPara="1" wrap="square" lIns="0" tIns="45700" rIns="0" bIns="45700" anchor="t" anchorCtr="0">
              <a:spAutoFit/>
            </a:bodyPr>
            <a:lstStyle/>
            <a:p>
              <a:pPr marL="0" marR="0" lvl="0" indent="0" algn="r" rtl="0">
                <a:lnSpc>
                  <a:spcPct val="100000"/>
                </a:lnSpc>
                <a:spcBef>
                  <a:spcPts val="0"/>
                </a:spcBef>
                <a:spcAft>
                  <a:spcPts val="0"/>
                </a:spcAft>
                <a:buClr>
                  <a:srgbClr val="000000"/>
                </a:buClr>
                <a:buSzPts val="640"/>
                <a:buFont typeface="Arial"/>
                <a:buNone/>
              </a:pPr>
              <a:r>
                <a:rPr lang="en-US" sz="600" b="1" i="0" u="none" strike="noStrike" cap="none">
                  <a:solidFill>
                    <a:schemeClr val="dk1"/>
                  </a:solidFill>
                  <a:latin typeface="Arial"/>
                  <a:ea typeface="Arial"/>
                  <a:cs typeface="Arial"/>
                  <a:sym typeface="Arial"/>
                </a:rPr>
                <a:t>Rotary Leadership Colors</a:t>
              </a:r>
              <a:endParaRPr sz="1313" b="0" i="0" u="none" strike="noStrike" cap="none">
                <a:solidFill>
                  <a:srgbClr val="000000"/>
                </a:solidFill>
                <a:latin typeface="Arial"/>
                <a:ea typeface="Arial"/>
                <a:cs typeface="Arial"/>
                <a:sym typeface="Arial"/>
              </a:endParaRPr>
            </a:p>
          </p:txBody>
        </p:sp>
        <p:sp>
          <p:nvSpPr>
            <p:cNvPr id="26" name="Google Shape;26;p27"/>
            <p:cNvSpPr txBox="1"/>
            <p:nvPr/>
          </p:nvSpPr>
          <p:spPr>
            <a:xfrm>
              <a:off x="474208" y="7221372"/>
              <a:ext cx="869629" cy="184626"/>
            </a:xfrm>
            <a:prstGeom prst="rect">
              <a:avLst/>
            </a:prstGeom>
            <a:noFill/>
            <a:ln>
              <a:noFill/>
            </a:ln>
          </p:spPr>
          <p:txBody>
            <a:bodyPr spcFirstLastPara="1" wrap="square" lIns="0" tIns="45700" rIns="0" bIns="45700" anchor="t" anchorCtr="0">
              <a:spAutoFit/>
            </a:bodyPr>
            <a:lstStyle/>
            <a:p>
              <a:pPr marL="0" marR="0" lvl="0" indent="0" algn="r" rtl="0">
                <a:lnSpc>
                  <a:spcPct val="100000"/>
                </a:lnSpc>
                <a:spcBef>
                  <a:spcPts val="0"/>
                </a:spcBef>
                <a:spcAft>
                  <a:spcPts val="0"/>
                </a:spcAft>
                <a:buClr>
                  <a:srgbClr val="000000"/>
                </a:buClr>
                <a:buSzPts val="640"/>
                <a:buFont typeface="Arial"/>
                <a:buNone/>
              </a:pPr>
              <a:r>
                <a:rPr lang="en-US" sz="600" b="1" i="0" u="none" strike="noStrike" cap="none">
                  <a:solidFill>
                    <a:srgbClr val="595959"/>
                  </a:solidFill>
                  <a:latin typeface="Arial"/>
                  <a:ea typeface="Arial"/>
                  <a:cs typeface="Arial"/>
                  <a:sym typeface="Arial"/>
                </a:rPr>
                <a:t>Secondary Colors</a:t>
              </a:r>
              <a:endParaRPr sz="1313"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119280562"/>
      </p:ext>
    </p:extLst>
  </p:cSld>
  <p:clrMap bg1="lt1" tx1="dk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13"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s://my.rotary.org/en/club-search" TargetMode="External"/><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hyperlink" Target="https://learn.rotary.org/members/pages/36/course-catalogs" TargetMode="External"/><Relationship Id="rId11" Type="http://schemas.openxmlformats.org/officeDocument/2006/relationships/image" Target="../media/image32.png"/><Relationship Id="rId5" Type="http://schemas.openxmlformats.org/officeDocument/2006/relationships/hyperlink" Target="https://my.rotary.org/" TargetMode="External"/><Relationship Id="rId10" Type="http://schemas.openxmlformats.org/officeDocument/2006/relationships/image" Target="../media/image31.png"/><Relationship Id="rId4" Type="http://schemas.openxmlformats.org/officeDocument/2006/relationships/hyperlink" Target="https://zones25b-29.org/" TargetMode="External"/><Relationship Id="rId9"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3.xml"/><Relationship Id="rId1" Type="http://schemas.openxmlformats.org/officeDocument/2006/relationships/slideLayout" Target="../slideLayouts/slideLayout30.xml"/><Relationship Id="rId5" Type="http://schemas.openxmlformats.org/officeDocument/2006/relationships/image" Target="../media/image36.jp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8449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EFE886-86C8-E6FC-FC72-0D00260F09B1}"/>
              </a:ext>
            </a:extLst>
          </p:cNvPr>
          <p:cNvPicPr>
            <a:picLocks noChangeAspect="1"/>
          </p:cNvPicPr>
          <p:nvPr/>
        </p:nvPicPr>
        <p:blipFill>
          <a:blip r:embed="rId3"/>
          <a:srcRect/>
          <a:stretch/>
        </p:blipFill>
        <p:spPr>
          <a:xfrm>
            <a:off x="0" y="0"/>
            <a:ext cx="12256286" cy="6949440"/>
          </a:xfrm>
          <a:prstGeom prst="rect">
            <a:avLst/>
          </a:prstGeom>
          <a:solidFill>
            <a:srgbClr val="4472C4"/>
          </a:solidFill>
        </p:spPr>
        <p:style>
          <a:lnRef idx="1">
            <a:schemeClr val="accent5"/>
          </a:lnRef>
          <a:fillRef idx="2">
            <a:schemeClr val="accent5"/>
          </a:fillRef>
          <a:effectRef idx="1">
            <a:schemeClr val="accent5"/>
          </a:effectRef>
          <a:fontRef idx="minor">
            <a:schemeClr val="dk1"/>
          </a:fontRef>
        </p:style>
      </p:pic>
      <p:sp>
        <p:nvSpPr>
          <p:cNvPr id="2" name="Title 1">
            <a:extLst>
              <a:ext uri="{FF2B5EF4-FFF2-40B4-BE49-F238E27FC236}">
                <a16:creationId xmlns:a16="http://schemas.microsoft.com/office/drawing/2014/main" id="{4DA4BD16-CAC7-F998-E455-ACCA3445AF37}"/>
              </a:ext>
            </a:extLst>
          </p:cNvPr>
          <p:cNvSpPr>
            <a:spLocks noGrp="1"/>
          </p:cNvSpPr>
          <p:nvPr>
            <p:ph type="ctrTitle"/>
          </p:nvPr>
        </p:nvSpPr>
        <p:spPr>
          <a:xfrm>
            <a:off x="946585" y="2363626"/>
            <a:ext cx="10293439" cy="1780017"/>
          </a:xfrm>
        </p:spPr>
        <p:txBody>
          <a:bodyPr>
            <a:normAutofit fontScale="90000"/>
          </a:bodyPr>
          <a:lstStyle/>
          <a:p>
            <a:r>
              <a:rPr lang="en-US" sz="4900" b="1" dirty="0">
                <a:solidFill>
                  <a:schemeClr val="bg1"/>
                </a:solidFill>
                <a:latin typeface="Arial" panose="020B0604020202020204" pitchFamily="34" charset="0"/>
                <a:cs typeface="Arial" panose="020B0604020202020204" pitchFamily="34" charset="0"/>
              </a:rPr>
              <a:t>THE ROTARY CLUB OF </a:t>
            </a:r>
            <a:br>
              <a:rPr lang="en-US" sz="4900" b="1" dirty="0">
                <a:solidFill>
                  <a:schemeClr val="bg1"/>
                </a:solidFill>
                <a:latin typeface="Arial" panose="020B0604020202020204" pitchFamily="34" charset="0"/>
                <a:cs typeface="Arial" panose="020B0604020202020204" pitchFamily="34" charset="0"/>
              </a:rPr>
            </a:br>
            <a:r>
              <a:rPr lang="en-US" sz="4900" b="1" dirty="0">
                <a:solidFill>
                  <a:schemeClr val="bg1"/>
                </a:solidFill>
                <a:latin typeface="Arial" panose="020B0604020202020204" pitchFamily="34" charset="0"/>
                <a:cs typeface="Arial" panose="020B0604020202020204" pitchFamily="34" charset="0"/>
              </a:rPr>
              <a:t>&lt;NAME&gt;</a:t>
            </a:r>
            <a:br>
              <a:rPr lang="en-US" sz="4900" b="1" dirty="0">
                <a:solidFill>
                  <a:schemeClr val="bg1"/>
                </a:solidFill>
                <a:latin typeface="Arial" panose="020B0604020202020204" pitchFamily="34" charset="0"/>
                <a:cs typeface="Arial" panose="020B0604020202020204" pitchFamily="34" charset="0"/>
              </a:rPr>
            </a:br>
            <a:br>
              <a:rPr lang="en-US" b="1" dirty="0">
                <a:solidFill>
                  <a:schemeClr val="bg1"/>
                </a:solidFill>
                <a:latin typeface="Myriad Pro" panose="020B0503030403020204" pitchFamily="34" charset="0"/>
              </a:rPr>
            </a:br>
            <a:r>
              <a:rPr lang="en-US" sz="3600" b="1" dirty="0">
                <a:solidFill>
                  <a:schemeClr val="bg1"/>
                </a:solidFill>
                <a:latin typeface="Arial" panose="020B0604020202020204" pitchFamily="34" charset="0"/>
                <a:cs typeface="Arial" panose="020B0604020202020204" pitchFamily="34" charset="0"/>
              </a:rPr>
              <a:t>NEW MEMBER ORIENTATION</a:t>
            </a:r>
          </a:p>
        </p:txBody>
      </p:sp>
      <p:pic>
        <p:nvPicPr>
          <p:cNvPr id="13" name="Picture 12">
            <a:extLst>
              <a:ext uri="{FF2B5EF4-FFF2-40B4-BE49-F238E27FC236}">
                <a16:creationId xmlns:a16="http://schemas.microsoft.com/office/drawing/2014/main" id="{310277EC-06BD-8EEC-A8D9-2DEA955015E6}"/>
              </a:ext>
            </a:extLst>
          </p:cNvPr>
          <p:cNvPicPr>
            <a:picLocks noChangeAspect="1"/>
          </p:cNvPicPr>
          <p:nvPr/>
        </p:nvPicPr>
        <p:blipFill>
          <a:blip r:embed="rId4"/>
          <a:srcRect/>
          <a:stretch/>
        </p:blipFill>
        <p:spPr>
          <a:xfrm>
            <a:off x="4351300" y="4589120"/>
            <a:ext cx="11211340" cy="3036404"/>
          </a:xfrm>
          <a:prstGeom prst="rect">
            <a:avLst/>
          </a:prstGeom>
        </p:spPr>
      </p:pic>
      <p:sp>
        <p:nvSpPr>
          <p:cNvPr id="5" name="Title 1">
            <a:extLst>
              <a:ext uri="{FF2B5EF4-FFF2-40B4-BE49-F238E27FC236}">
                <a16:creationId xmlns:a16="http://schemas.microsoft.com/office/drawing/2014/main" id="{64C8A762-DCC5-0A17-AD3A-57CDB17345E0}"/>
              </a:ext>
            </a:extLst>
          </p:cNvPr>
          <p:cNvSpPr txBox="1">
            <a:spLocks/>
          </p:cNvSpPr>
          <p:nvPr/>
        </p:nvSpPr>
        <p:spPr>
          <a:xfrm>
            <a:off x="313396" y="5735011"/>
            <a:ext cx="3724508" cy="772258"/>
          </a:xfrm>
          <a:prstGeom prst="rect">
            <a:avLst/>
          </a:prstGeom>
        </p:spPr>
        <p:txBody>
          <a:bodyPr vert="horz" lIns="91440" tIns="45720" rIns="91440" bIns="45720" rtlCol="0" anchor="b">
            <a:normAutofit fontScale="3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US" sz="4900" b="1" dirty="0">
                <a:solidFill>
                  <a:schemeClr val="bg1"/>
                </a:solidFill>
                <a:latin typeface="Arial" panose="020B0604020202020204" pitchFamily="34" charset="0"/>
                <a:cs typeface="Arial" panose="020B0604020202020204" pitchFamily="34" charset="0"/>
              </a:rPr>
            </a:br>
            <a:r>
              <a:rPr lang="en-US" b="1" dirty="0">
                <a:solidFill>
                  <a:schemeClr val="bg1"/>
                </a:solidFill>
                <a:latin typeface="Myriad Pro" panose="020B0503030403020204" pitchFamily="34" charset="0"/>
              </a:rPr>
              <a:t>Rotary Year 2025-2026</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910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64189C-A12F-D6CD-53CA-7805F34F141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10</a:t>
            </a:fld>
            <a:endParaRPr lang="en-US" dirty="0"/>
          </a:p>
        </p:txBody>
      </p:sp>
      <p:sp>
        <p:nvSpPr>
          <p:cNvPr id="209" name="Google Shape;209;p7"/>
          <p:cNvSpPr txBox="1">
            <a:spLocks noGrp="1"/>
          </p:cNvSpPr>
          <p:nvPr>
            <p:ph type="title" idx="4294967295"/>
          </p:nvPr>
        </p:nvSpPr>
        <p:spPr>
          <a:xfrm>
            <a:off x="520607" y="1154112"/>
            <a:ext cx="3630902" cy="4460875"/>
          </a:xfrm>
          <a:prstGeom prst="rect">
            <a:avLst/>
          </a:prstGeom>
        </p:spPr>
        <p:txBody>
          <a:bodyPr spcFirstLastPara="1" vert="horz" lIns="91440" tIns="45720" rIns="91440" bIns="45720" rtlCol="0" anchor="ctr" anchorCtr="0">
            <a:normAutofit/>
          </a:bodyPr>
          <a:lstStyle/>
          <a:p>
            <a:pPr marL="0" lvl="0" indent="0">
              <a:spcAft>
                <a:spcPts val="0"/>
              </a:spcAft>
              <a:buClr>
                <a:srgbClr val="262626"/>
              </a:buClr>
              <a:buSzPts val="3600"/>
            </a:pPr>
            <a:r>
              <a:rPr lang="en-US" sz="4000" b="1" kern="1200" dirty="0">
                <a:solidFill>
                  <a:srgbClr val="FFFFFF"/>
                </a:solidFill>
                <a:latin typeface="+mj-lt"/>
                <a:ea typeface="+mj-ea"/>
                <a:cs typeface="+mj-cs"/>
              </a:rPr>
              <a:t>Organization of District 5930</a:t>
            </a:r>
            <a:r>
              <a:rPr lang="en-US" sz="4000" kern="1200" dirty="0">
                <a:solidFill>
                  <a:srgbClr val="FFFFFF"/>
                </a:solidFill>
                <a:latin typeface="+mj-lt"/>
                <a:ea typeface="+mj-ea"/>
                <a:cs typeface="+mj-cs"/>
              </a:rPr>
              <a:t>	</a:t>
            </a:r>
            <a:r>
              <a:rPr lang="en-US" sz="3600" kern="1200" dirty="0">
                <a:solidFill>
                  <a:srgbClr val="FFFFFF"/>
                </a:solidFill>
                <a:latin typeface="+mj-lt"/>
                <a:ea typeface="+mj-ea"/>
                <a:cs typeface="+mj-cs"/>
              </a:rPr>
              <a:t>	</a:t>
            </a:r>
          </a:p>
        </p:txBody>
      </p:sp>
      <p:sp>
        <p:nvSpPr>
          <p:cNvPr id="210" name="Google Shape;210;p7"/>
          <p:cNvSpPr txBox="1">
            <a:spLocks noGrp="1"/>
          </p:cNvSpPr>
          <p:nvPr>
            <p:ph type="body" sz="half" idx="4294967295"/>
          </p:nvPr>
        </p:nvSpPr>
        <p:spPr>
          <a:xfrm>
            <a:off x="5683960" y="319663"/>
            <a:ext cx="6112805" cy="5584825"/>
          </a:xfrm>
          <a:prstGeom prst="rect">
            <a:avLst/>
          </a:prstGeom>
        </p:spPr>
        <p:txBody>
          <a:bodyPr spcFirstLastPara="1" vert="horz" lIns="91440" tIns="45720" rIns="91440" bIns="45720" rtlCol="0" anchor="ctr" anchorCtr="0">
            <a:normAutofit/>
          </a:bodyPr>
          <a:lstStyle/>
          <a:p>
            <a:pPr marL="228600" lvl="0" indent="-228600">
              <a:spcBef>
                <a:spcPts val="0"/>
              </a:spcBef>
              <a:spcAft>
                <a:spcPts val="0"/>
              </a:spcAft>
              <a:buSzPts val="1800"/>
              <a:buFont typeface="Arial" panose="020B0604020202020204" pitchFamily="34" charset="0"/>
              <a:buChar char="•"/>
            </a:pPr>
            <a:r>
              <a:rPr lang="en-US" sz="2400" dirty="0"/>
              <a:t>District 5930 is led by a District Governor; each serves for one year.</a:t>
            </a:r>
          </a:p>
          <a:p>
            <a:pPr lvl="1">
              <a:spcBef>
                <a:spcPts val="0"/>
              </a:spcBef>
              <a:buSzPts val="1800"/>
            </a:pPr>
            <a:r>
              <a:rPr lang="en-US" sz="2000" dirty="0"/>
              <a:t>Dr. Elaine Hernandez, District Governor 2025-26, Rotary Club of Mission</a:t>
            </a:r>
          </a:p>
          <a:p>
            <a:pPr lvl="0" indent="-228600">
              <a:spcBef>
                <a:spcPts val="1000"/>
              </a:spcBef>
              <a:spcAft>
                <a:spcPts val="0"/>
              </a:spcAft>
              <a:buSzPts val="1800"/>
              <a:buFont typeface="Arial" panose="020B0604020202020204" pitchFamily="34" charset="0"/>
              <a:buChar char="•"/>
            </a:pPr>
            <a:r>
              <a:rPr lang="en-US" sz="2400" dirty="0"/>
              <a:t>The District organization includes:</a:t>
            </a:r>
          </a:p>
          <a:p>
            <a:pPr marL="457200" lvl="1" indent="-228600">
              <a:spcBef>
                <a:spcPts val="1000"/>
              </a:spcBef>
              <a:spcAft>
                <a:spcPts val="0"/>
              </a:spcAft>
              <a:buSzPts val="1800"/>
              <a:buFont typeface="Arial" panose="020B0604020202020204" pitchFamily="34" charset="0"/>
              <a:buChar char="•"/>
            </a:pPr>
            <a:r>
              <a:rPr lang="en-US" sz="2000" dirty="0"/>
              <a:t>Hub Leaders for the 6 areas of our District </a:t>
            </a:r>
          </a:p>
          <a:p>
            <a:pPr marL="457200" lvl="1" indent="-228600">
              <a:spcBef>
                <a:spcPts val="1000"/>
              </a:spcBef>
              <a:spcAft>
                <a:spcPts val="0"/>
              </a:spcAft>
              <a:buSzPts val="1800"/>
              <a:buFont typeface="Arial" panose="020B0604020202020204" pitchFamily="34" charset="0"/>
              <a:buChar char="•"/>
            </a:pPr>
            <a:r>
              <a:rPr lang="en-US" sz="2000" dirty="0"/>
              <a:t>Assistant Governors who work with specific clubs. </a:t>
            </a:r>
          </a:p>
          <a:p>
            <a:pPr marL="457200" lvl="1" indent="-228600">
              <a:spcBef>
                <a:spcPts val="1000"/>
              </a:spcBef>
              <a:spcAft>
                <a:spcPts val="0"/>
              </a:spcAft>
              <a:buSzPts val="1800"/>
              <a:buFont typeface="Arial" panose="020B0604020202020204" pitchFamily="34" charset="0"/>
              <a:buChar char="•"/>
            </a:pPr>
            <a:r>
              <a:rPr lang="en-US" sz="2000" dirty="0"/>
              <a:t>District Committees with local specialists such as:</a:t>
            </a:r>
          </a:p>
          <a:p>
            <a:pPr marL="914400" lvl="2" indent="-228600">
              <a:spcBef>
                <a:spcPts val="1000"/>
              </a:spcBef>
              <a:spcAft>
                <a:spcPts val="0"/>
              </a:spcAft>
              <a:buSzPts val="1800"/>
              <a:buFont typeface="Arial" panose="020B0604020202020204" pitchFamily="34" charset="0"/>
              <a:buChar char="•"/>
            </a:pPr>
            <a:r>
              <a:rPr lang="en-US" sz="1800" dirty="0"/>
              <a:t>Membership</a:t>
            </a:r>
          </a:p>
          <a:p>
            <a:pPr marL="914400" lvl="2" indent="-228600">
              <a:spcBef>
                <a:spcPts val="1000"/>
              </a:spcBef>
              <a:spcAft>
                <a:spcPts val="0"/>
              </a:spcAft>
              <a:buSzPts val="1800"/>
              <a:buFont typeface="Arial" panose="020B0604020202020204" pitchFamily="34" charset="0"/>
              <a:buChar char="•"/>
            </a:pPr>
            <a:r>
              <a:rPr lang="en-US" sz="1800" dirty="0"/>
              <a:t>Foundation</a:t>
            </a:r>
          </a:p>
          <a:p>
            <a:pPr marL="914400" lvl="2" indent="-228600">
              <a:spcBef>
                <a:spcPts val="1000"/>
              </a:spcBef>
              <a:spcAft>
                <a:spcPts val="0"/>
              </a:spcAft>
              <a:buSzPts val="1800"/>
              <a:buFont typeface="Arial" panose="020B0604020202020204" pitchFamily="34" charset="0"/>
              <a:buChar char="•"/>
            </a:pPr>
            <a:r>
              <a:rPr lang="en-US" sz="1800" dirty="0"/>
              <a:t>Public Image </a:t>
            </a:r>
          </a:p>
          <a:p>
            <a:pPr marL="914400" lvl="2" indent="-228600">
              <a:spcBef>
                <a:spcPts val="1000"/>
              </a:spcBef>
              <a:spcAft>
                <a:spcPts val="0"/>
              </a:spcAft>
              <a:buSzPts val="1800"/>
              <a:buFont typeface="Arial" panose="020B0604020202020204" pitchFamily="34" charset="0"/>
              <a:buChar char="•"/>
            </a:pPr>
            <a:r>
              <a:rPr lang="en-US" sz="1800" dirty="0"/>
              <a:t>Visioning &amp; Strategic Planning </a:t>
            </a:r>
          </a:p>
          <a:p>
            <a:pPr marL="914400" lvl="2" indent="-228600">
              <a:spcBef>
                <a:spcPts val="1000"/>
              </a:spcBef>
              <a:spcAft>
                <a:spcPts val="0"/>
              </a:spcAft>
              <a:buSzPts val="1800"/>
              <a:buFont typeface="Arial" panose="020B0604020202020204" pitchFamily="34" charset="0"/>
              <a:buChar char="•"/>
            </a:pPr>
            <a:r>
              <a:rPr lang="en-US" sz="1800" dirty="0"/>
              <a:t>Youth Services</a:t>
            </a:r>
          </a:p>
          <a:p>
            <a:pPr marL="914400" lvl="2" indent="-228600">
              <a:spcBef>
                <a:spcPts val="1000"/>
              </a:spcBef>
              <a:spcAft>
                <a:spcPts val="0"/>
              </a:spcAft>
              <a:buSzPts val="1800"/>
              <a:buFont typeface="Arial" panose="020B0604020202020204" pitchFamily="34" charset="0"/>
              <a:buChar char="•"/>
            </a:pPr>
            <a:r>
              <a:rPr lang="en-US" sz="1800" dirty="0"/>
              <a:t>International Service Lane</a:t>
            </a:r>
          </a:p>
        </p:txBody>
      </p:sp>
      <p:pic>
        <p:nvPicPr>
          <p:cNvPr id="2" name="Picture 1" descr="A black background with blue text&#10;&#10;AI-generated content may be incorrect.">
            <a:extLst>
              <a:ext uri="{FF2B5EF4-FFF2-40B4-BE49-F238E27FC236}">
                <a16:creationId xmlns:a16="http://schemas.microsoft.com/office/drawing/2014/main" id="{84668EC5-246D-8BF4-6D3B-14ABE871637C}"/>
              </a:ext>
            </a:extLst>
          </p:cNvPr>
          <p:cNvPicPr>
            <a:picLocks noChangeAspect="1"/>
          </p:cNvPicPr>
          <p:nvPr/>
        </p:nvPicPr>
        <p:blipFill>
          <a:blip r:embed="rId3"/>
          <a:stretch>
            <a:fillRect/>
          </a:stretch>
        </p:blipFill>
        <p:spPr>
          <a:xfrm>
            <a:off x="6081765" y="4355088"/>
            <a:ext cx="5715000" cy="3098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F805A0F-516B-6B0D-0C92-165A05BCE81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224" name="Google Shape;224;p9"/>
          <p:cNvSpPr txBox="1">
            <a:spLocks noGrp="1"/>
          </p:cNvSpPr>
          <p:nvPr>
            <p:ph type="title" idx="4294967295"/>
          </p:nvPr>
        </p:nvSpPr>
        <p:spPr>
          <a:xfrm>
            <a:off x="573929" y="1771655"/>
            <a:ext cx="3383947" cy="3117992"/>
          </a:xfrm>
          <a:prstGeom prst="rect">
            <a:avLst/>
          </a:prstGeom>
        </p:spPr>
        <p:txBody>
          <a:bodyPr spcFirstLastPara="1" lIns="91425" tIns="45700" rIns="91425" bIns="45700" anchor="ctr" anchorCtr="0">
            <a:normAutofit/>
          </a:bodyPr>
          <a:lstStyle/>
          <a:p>
            <a:pPr marL="0" lvl="0" indent="0" algn="r" rtl="0">
              <a:spcBef>
                <a:spcPts val="0"/>
              </a:spcBef>
              <a:spcAft>
                <a:spcPts val="0"/>
              </a:spcAft>
              <a:buClr>
                <a:srgbClr val="262626"/>
              </a:buClr>
              <a:buSzPts val="3240"/>
              <a:buFont typeface="Century Gothic"/>
              <a:buNone/>
            </a:pPr>
            <a:r>
              <a:rPr lang="en-US" sz="4000" dirty="0">
                <a:solidFill>
                  <a:srgbClr val="FFFFFF"/>
                </a:solidFill>
              </a:rPr>
              <a:t>Organization of the Rotary Club of &lt; Name &gt;	</a:t>
            </a:r>
          </a:p>
        </p:txBody>
      </p:sp>
      <p:sp>
        <p:nvSpPr>
          <p:cNvPr id="7" name="TextBox 6">
            <a:extLst>
              <a:ext uri="{FF2B5EF4-FFF2-40B4-BE49-F238E27FC236}">
                <a16:creationId xmlns:a16="http://schemas.microsoft.com/office/drawing/2014/main" id="{BBBC7D9B-4D01-AF34-999C-2E5857B08B01}"/>
              </a:ext>
            </a:extLst>
          </p:cNvPr>
          <p:cNvSpPr txBox="1"/>
          <p:nvPr/>
        </p:nvSpPr>
        <p:spPr>
          <a:xfrm>
            <a:off x="5398478" y="468106"/>
            <a:ext cx="6107722" cy="2616101"/>
          </a:xfrm>
          <a:prstGeom prst="rect">
            <a:avLst/>
          </a:prstGeom>
          <a:noFill/>
        </p:spPr>
        <p:txBody>
          <a:bodyPr wrap="square">
            <a:spAutoFit/>
          </a:bodyPr>
          <a:lstStyle/>
          <a:p>
            <a:pPr marL="342900" lvl="0" indent="-228600">
              <a:spcBef>
                <a:spcPts val="0"/>
              </a:spcBef>
              <a:spcAft>
                <a:spcPts val="0"/>
              </a:spcAft>
              <a:buSzPts val="2000"/>
              <a:buFont typeface="Arial" panose="020B0604020202020204" pitchFamily="34" charset="0"/>
              <a:buChar char="•"/>
            </a:pPr>
            <a:r>
              <a:rPr lang="en-US" sz="2400" dirty="0"/>
              <a:t>Our club was chartered in &lt; YEAR &gt;</a:t>
            </a:r>
            <a:br>
              <a:rPr lang="en-US" sz="2400" dirty="0"/>
            </a:br>
            <a:endParaRPr lang="en-US" sz="2000" dirty="0"/>
          </a:p>
          <a:p>
            <a:pPr marL="342900" lvl="0" indent="-228600">
              <a:spcBef>
                <a:spcPts val="0"/>
              </a:spcBef>
              <a:spcAft>
                <a:spcPts val="0"/>
              </a:spcAft>
              <a:buSzPts val="2000"/>
              <a:buFont typeface="Arial" panose="020B0604020202020204" pitchFamily="34" charset="0"/>
              <a:buChar char="•"/>
            </a:pPr>
            <a:r>
              <a:rPr lang="en-US" sz="2400" dirty="0"/>
              <a:t>&lt;INCLUDE ”MEETING”  information&gt;</a:t>
            </a:r>
            <a:br>
              <a:rPr lang="en-US" sz="2400" dirty="0"/>
            </a:br>
            <a:endParaRPr lang="en-US" sz="2400" dirty="0"/>
          </a:p>
          <a:p>
            <a:pPr marL="342900" lvl="0" indent="-228600">
              <a:spcBef>
                <a:spcPts val="0"/>
              </a:spcBef>
              <a:spcAft>
                <a:spcPts val="0"/>
              </a:spcAft>
              <a:buSzPts val="2000"/>
              <a:buFont typeface="Arial" panose="020B0604020202020204" pitchFamily="34" charset="0"/>
              <a:buChar char="•"/>
            </a:pPr>
            <a:r>
              <a:rPr lang="en-US" sz="2400" dirty="0"/>
              <a:t>&lt; Share information on your Club Officers &amp; Committees &gt;</a:t>
            </a:r>
          </a:p>
          <a:p>
            <a:pPr marL="342900" lvl="0" indent="-228600">
              <a:spcBef>
                <a:spcPts val="0"/>
              </a:spcBef>
              <a:spcAft>
                <a:spcPts val="0"/>
              </a:spcAft>
              <a:buSzPts val="2000"/>
              <a:buFont typeface="Arial" panose="020B0604020202020204" pitchFamily="34" charset="0"/>
              <a:buChar char="•"/>
            </a:pPr>
            <a:endParaRPr lang="en-US" sz="2400" dirty="0"/>
          </a:p>
        </p:txBody>
      </p:sp>
      <p:pic>
        <p:nvPicPr>
          <p:cNvPr id="10" name="Picture 9">
            <a:extLst>
              <a:ext uri="{FF2B5EF4-FFF2-40B4-BE49-F238E27FC236}">
                <a16:creationId xmlns:a16="http://schemas.microsoft.com/office/drawing/2014/main" id="{C4966F82-3FFB-938E-6F8F-CF31BA57647A}"/>
              </a:ext>
            </a:extLst>
          </p:cNvPr>
          <p:cNvPicPr>
            <a:picLocks noChangeAspect="1"/>
          </p:cNvPicPr>
          <p:nvPr/>
        </p:nvPicPr>
        <p:blipFill>
          <a:blip r:embed="rId3"/>
          <a:srcRect/>
          <a:stretch/>
        </p:blipFill>
        <p:spPr>
          <a:xfrm>
            <a:off x="6081765" y="4355088"/>
            <a:ext cx="5715000" cy="3098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37"/>
        <p:cNvGrpSpPr/>
        <p:nvPr/>
      </p:nvGrpSpPr>
      <p:grpSpPr>
        <a:xfrm>
          <a:off x="0" y="0"/>
          <a:ext cx="0" cy="0"/>
          <a:chOff x="0" y="0"/>
          <a:chExt cx="0" cy="0"/>
        </a:xfrm>
      </p:grpSpPr>
      <p:sp useBgFill="1">
        <p:nvSpPr>
          <p:cNvPr id="117" name="Rectangle 1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1" name="Picture 240" descr="One in a crowd">
            <a:extLst>
              <a:ext uri="{FF2B5EF4-FFF2-40B4-BE49-F238E27FC236}">
                <a16:creationId xmlns:a16="http://schemas.microsoft.com/office/drawing/2014/main" id="{716486AF-29B4-4CBA-9CF1-16F56AA3301A}"/>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119336" y="10"/>
            <a:ext cx="9072662" cy="6857990"/>
          </a:xfrm>
          <a:prstGeom prst="rect">
            <a:avLst/>
          </a:prstGeom>
        </p:spPr>
      </p:pic>
      <p:sp>
        <p:nvSpPr>
          <p:cNvPr id="119" name="Rectangle 1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8" name="Google Shape;238;p11"/>
          <p:cNvSpPr txBox="1">
            <a:spLocks noGrp="1"/>
          </p:cNvSpPr>
          <p:nvPr>
            <p:ph type="title" idx="4294967295"/>
          </p:nvPr>
        </p:nvSpPr>
        <p:spPr>
          <a:xfrm>
            <a:off x="838200" y="365125"/>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262626"/>
              </a:buClr>
              <a:buSzPts val="3600"/>
              <a:buFont typeface="Century Gothic"/>
              <a:buNone/>
            </a:pPr>
            <a:r>
              <a:rPr lang="en-US" sz="4000"/>
              <a:t>Benefits of Membership in Rotary</a:t>
            </a:r>
          </a:p>
        </p:txBody>
      </p:sp>
      <p:sp>
        <p:nvSpPr>
          <p:cNvPr id="239" name="Google Shape;239;p11"/>
          <p:cNvSpPr txBox="1">
            <a:spLocks noGrp="1"/>
          </p:cNvSpPr>
          <p:nvPr>
            <p:ph idx="4294967295"/>
          </p:nvPr>
        </p:nvSpPr>
        <p:spPr>
          <a:xfrm>
            <a:off x="838200" y="2434201"/>
            <a:ext cx="3822189" cy="3742762"/>
          </a:xfrm>
          <a:prstGeom prst="rect">
            <a:avLst/>
          </a:prstGeom>
        </p:spPr>
        <p:txBody>
          <a:bodyPr spcFirstLastPara="1" lIns="91425" tIns="45700" rIns="91425" bIns="45700" anchorCtr="0">
            <a:normAutofit lnSpcReduction="10000"/>
          </a:bodyPr>
          <a:lstStyle/>
          <a:p>
            <a:pPr marL="0" lvl="0" indent="0" rtl="0">
              <a:spcBef>
                <a:spcPts val="0"/>
              </a:spcBef>
              <a:spcAft>
                <a:spcPts val="0"/>
              </a:spcAft>
              <a:buSzPts val="2400"/>
              <a:buNone/>
            </a:pPr>
            <a:r>
              <a:rPr lang="en-US" sz="2200" dirty="0"/>
              <a:t>Opportunities to:</a:t>
            </a:r>
          </a:p>
          <a:p>
            <a:pPr>
              <a:buSzPts val="2000"/>
            </a:pPr>
            <a:r>
              <a:rPr lang="en-US" sz="2100" dirty="0"/>
              <a:t>Make a difference through bigger, better, bolder service which changes lives in our community and the world</a:t>
            </a:r>
          </a:p>
          <a:p>
            <a:pPr>
              <a:buSzPts val="2000"/>
            </a:pPr>
            <a:r>
              <a:rPr lang="en-US" sz="2100" dirty="0"/>
              <a:t>Expand your leadership and professional skills </a:t>
            </a:r>
          </a:p>
          <a:p>
            <a:pPr>
              <a:buSzPts val="2000"/>
            </a:pPr>
            <a:r>
              <a:rPr lang="en-US" sz="2100" dirty="0"/>
              <a:t>Build lifelong friendships</a:t>
            </a:r>
          </a:p>
          <a:p>
            <a:pPr>
              <a:buSzPts val="2000"/>
            </a:pPr>
            <a:r>
              <a:rPr lang="en-US" sz="2100" dirty="0"/>
              <a:t>Make international connections</a:t>
            </a:r>
          </a:p>
          <a:p>
            <a:pPr>
              <a:buSzPts val="2000"/>
            </a:pPr>
            <a:r>
              <a:rPr lang="en-US" sz="2100" dirty="0"/>
              <a:t>Have FUN! </a:t>
            </a:r>
          </a:p>
        </p:txBody>
      </p:sp>
      <p:sp>
        <p:nvSpPr>
          <p:cNvPr id="5" name="Slide Number Placeholder 4">
            <a:extLst>
              <a:ext uri="{FF2B5EF4-FFF2-40B4-BE49-F238E27FC236}">
                <a16:creationId xmlns:a16="http://schemas.microsoft.com/office/drawing/2014/main" id="{69A146EA-7F71-EBE1-BA5C-1D0F3FDFC25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C05504C-5AFC-9653-AB1B-DE52476BC9A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252" name="Google Shape;252;p13"/>
          <p:cNvSpPr txBox="1">
            <a:spLocks noGrp="1"/>
          </p:cNvSpPr>
          <p:nvPr>
            <p:ph type="title" idx="4294967295"/>
          </p:nvPr>
        </p:nvSpPr>
        <p:spPr>
          <a:xfrm>
            <a:off x="0" y="454025"/>
            <a:ext cx="12192000" cy="1081088"/>
          </a:xfrm>
          <a:prstGeom prst="rect">
            <a:avLst/>
          </a:prstGeom>
        </p:spPr>
        <p:txBody>
          <a:bodyPr spcFirstLastPara="1" lIns="91425" tIns="45700" rIns="91425" bIns="45700" anchor="ctr" anchorCtr="0">
            <a:noAutofit/>
          </a:bodyPr>
          <a:lstStyle/>
          <a:p>
            <a:pPr marL="0" lvl="0" indent="0" algn="ctr" rtl="0">
              <a:spcBef>
                <a:spcPts val="0"/>
              </a:spcBef>
              <a:spcAft>
                <a:spcPts val="0"/>
              </a:spcAft>
              <a:buClr>
                <a:srgbClr val="262626"/>
              </a:buClr>
              <a:buSzPts val="3600"/>
              <a:buFont typeface="Century Gothic"/>
              <a:buNone/>
            </a:pPr>
            <a:r>
              <a:rPr lang="en-US" dirty="0">
                <a:solidFill>
                  <a:schemeClr val="bg1"/>
                </a:solidFill>
              </a:rPr>
              <a:t>Service in our club</a:t>
            </a:r>
            <a:endParaRPr lang="en-US" sz="4100" dirty="0">
              <a:solidFill>
                <a:schemeClr val="bg1"/>
              </a:solidFill>
            </a:endParaRPr>
          </a:p>
        </p:txBody>
      </p:sp>
      <p:sp>
        <p:nvSpPr>
          <p:cNvPr id="253" name="Google Shape;253;p13"/>
          <p:cNvSpPr txBox="1">
            <a:spLocks noGrp="1"/>
          </p:cNvSpPr>
          <p:nvPr>
            <p:ph idx="4294967295"/>
          </p:nvPr>
        </p:nvSpPr>
        <p:spPr>
          <a:xfrm>
            <a:off x="3138488" y="1535113"/>
            <a:ext cx="7039182" cy="4821237"/>
          </a:xfrm>
          <a:prstGeom prst="rect">
            <a:avLst/>
          </a:prstGeom>
        </p:spPr>
        <p:txBody>
          <a:bodyPr spcFirstLastPara="1" lIns="91425" tIns="45700" rIns="91425" bIns="45700" anchor="t" anchorCtr="0">
            <a:normAutofit fontScale="92500" lnSpcReduction="10000"/>
          </a:bodyPr>
          <a:lstStyle/>
          <a:p>
            <a:pPr marL="0" lvl="0" indent="0" rtl="0">
              <a:lnSpc>
                <a:spcPct val="100000"/>
              </a:lnSpc>
              <a:spcBef>
                <a:spcPts val="600"/>
              </a:spcBef>
              <a:spcAft>
                <a:spcPts val="0"/>
              </a:spcAft>
              <a:buSzPts val="1800"/>
              <a:buNone/>
            </a:pPr>
            <a:r>
              <a:rPr lang="en-US" sz="2400" b="1" dirty="0">
                <a:solidFill>
                  <a:schemeClr val="bg1"/>
                </a:solidFill>
              </a:rPr>
              <a:t>Meeting Programs </a:t>
            </a:r>
          </a:p>
          <a:p>
            <a:pPr lvl="1">
              <a:lnSpc>
                <a:spcPct val="100000"/>
              </a:lnSpc>
              <a:spcBef>
                <a:spcPts val="600"/>
              </a:spcBef>
              <a:buSzPts val="1800"/>
            </a:pPr>
            <a:r>
              <a:rPr lang="en-US" sz="2000" b="1" dirty="0">
                <a:solidFill>
                  <a:schemeClr val="bg1"/>
                </a:solidFill>
              </a:rPr>
              <a:t> </a:t>
            </a:r>
            <a:r>
              <a:rPr lang="en-US" sz="1900" b="1" dirty="0">
                <a:solidFill>
                  <a:schemeClr val="bg1"/>
                </a:solidFill>
              </a:rPr>
              <a:t> 	</a:t>
            </a:r>
            <a:endParaRPr lang="en-US" sz="2100" b="1" dirty="0">
              <a:solidFill>
                <a:schemeClr val="bg1"/>
              </a:solidFill>
            </a:endParaRPr>
          </a:p>
          <a:p>
            <a:pPr marL="0" lvl="0" indent="0" rtl="0">
              <a:lnSpc>
                <a:spcPct val="100000"/>
              </a:lnSpc>
              <a:spcBef>
                <a:spcPts val="600"/>
              </a:spcBef>
              <a:spcAft>
                <a:spcPts val="0"/>
              </a:spcAft>
              <a:buSzPts val="1800"/>
              <a:buNone/>
            </a:pPr>
            <a:r>
              <a:rPr lang="en-US" sz="2400" b="1" dirty="0">
                <a:solidFill>
                  <a:schemeClr val="bg1"/>
                </a:solidFill>
              </a:rPr>
              <a:t>Avenues of Service</a:t>
            </a:r>
          </a:p>
          <a:p>
            <a:pPr lvl="1">
              <a:lnSpc>
                <a:spcPct val="100000"/>
              </a:lnSpc>
              <a:spcBef>
                <a:spcPts val="600"/>
              </a:spcBef>
              <a:buSzPts val="1800"/>
            </a:pPr>
            <a:r>
              <a:rPr lang="en-US" sz="2000" b="1" dirty="0">
                <a:solidFill>
                  <a:schemeClr val="bg1"/>
                </a:solidFill>
              </a:rPr>
              <a:t> Club, Vocational, Community, International, Youth</a:t>
            </a:r>
          </a:p>
          <a:p>
            <a:pPr marL="0" lvl="0" indent="0" rtl="0">
              <a:lnSpc>
                <a:spcPct val="100000"/>
              </a:lnSpc>
              <a:spcBef>
                <a:spcPts val="600"/>
              </a:spcBef>
              <a:spcAft>
                <a:spcPts val="0"/>
              </a:spcAft>
              <a:buSzPts val="1800"/>
              <a:buNone/>
            </a:pPr>
            <a:r>
              <a:rPr lang="en-US" sz="2400" b="1" dirty="0">
                <a:solidFill>
                  <a:schemeClr val="bg1"/>
                </a:solidFill>
              </a:rPr>
              <a:t>Signature Service Projects</a:t>
            </a:r>
            <a:endParaRPr lang="en-US" sz="2400" dirty="0">
              <a:solidFill>
                <a:schemeClr val="bg1"/>
              </a:solidFill>
            </a:endParaRPr>
          </a:p>
          <a:p>
            <a:pPr lvl="1">
              <a:lnSpc>
                <a:spcPct val="100000"/>
              </a:lnSpc>
              <a:spcBef>
                <a:spcPts val="600"/>
              </a:spcBef>
              <a:buSzPts val="1600"/>
            </a:pPr>
            <a:r>
              <a:rPr lang="en-US" sz="2000" b="1" dirty="0">
                <a:solidFill>
                  <a:schemeClr val="bg1"/>
                </a:solidFill>
              </a:rPr>
              <a:t> </a:t>
            </a:r>
          </a:p>
          <a:p>
            <a:pPr marL="0" lvl="0" indent="0" rtl="0">
              <a:lnSpc>
                <a:spcPct val="100000"/>
              </a:lnSpc>
              <a:spcBef>
                <a:spcPts val="600"/>
              </a:spcBef>
              <a:spcAft>
                <a:spcPts val="0"/>
              </a:spcAft>
              <a:buSzPts val="1800"/>
              <a:buNone/>
            </a:pPr>
            <a:r>
              <a:rPr lang="en-US" sz="2400" b="1" dirty="0">
                <a:solidFill>
                  <a:schemeClr val="bg1"/>
                </a:solidFill>
              </a:rPr>
              <a:t>Annual Service Projects</a:t>
            </a:r>
          </a:p>
          <a:p>
            <a:pPr lvl="1">
              <a:lnSpc>
                <a:spcPct val="100000"/>
              </a:lnSpc>
              <a:spcBef>
                <a:spcPts val="600"/>
              </a:spcBef>
              <a:buSzPts val="1800"/>
            </a:pPr>
            <a:r>
              <a:rPr lang="en-US" sz="2000" b="1" dirty="0">
                <a:solidFill>
                  <a:schemeClr val="bg1"/>
                </a:solidFill>
              </a:rPr>
              <a:t>  </a:t>
            </a:r>
          </a:p>
          <a:p>
            <a:pPr marL="0" lvl="0" indent="0" rtl="0">
              <a:lnSpc>
                <a:spcPct val="100000"/>
              </a:lnSpc>
              <a:spcBef>
                <a:spcPts val="600"/>
              </a:spcBef>
              <a:spcAft>
                <a:spcPts val="0"/>
              </a:spcAft>
              <a:buSzPts val="1800"/>
              <a:buNone/>
            </a:pPr>
            <a:r>
              <a:rPr lang="en-US" sz="2400" b="1" dirty="0">
                <a:solidFill>
                  <a:schemeClr val="bg1"/>
                </a:solidFill>
              </a:rPr>
              <a:t>International Service Projects</a:t>
            </a:r>
          </a:p>
          <a:p>
            <a:pPr lvl="1">
              <a:lnSpc>
                <a:spcPct val="100000"/>
              </a:lnSpc>
              <a:spcBef>
                <a:spcPts val="600"/>
              </a:spcBef>
              <a:buSzPts val="1800"/>
            </a:pPr>
            <a:r>
              <a:rPr lang="en-US" sz="2000" b="1" dirty="0">
                <a:solidFill>
                  <a:schemeClr val="bg1"/>
                </a:solidFill>
              </a:rPr>
              <a:t>   </a:t>
            </a:r>
          </a:p>
          <a:p>
            <a:pPr marL="0" indent="0">
              <a:lnSpc>
                <a:spcPct val="100000"/>
              </a:lnSpc>
              <a:spcBef>
                <a:spcPts val="600"/>
              </a:spcBef>
              <a:buSzPts val="1800"/>
              <a:buNone/>
            </a:pPr>
            <a:r>
              <a:rPr lang="en-US" sz="2400" b="1" dirty="0">
                <a:solidFill>
                  <a:schemeClr val="bg1"/>
                </a:solidFill>
              </a:rPr>
              <a:t>Fundraisers</a:t>
            </a:r>
          </a:p>
          <a:p>
            <a:pPr lvl="1">
              <a:lnSpc>
                <a:spcPct val="100000"/>
              </a:lnSpc>
              <a:spcBef>
                <a:spcPts val="600"/>
              </a:spcBef>
              <a:buSzPts val="1800"/>
            </a:pPr>
            <a:r>
              <a:rPr lang="en-US" sz="2000" b="1" dirty="0">
                <a:solidFill>
                  <a:schemeClr val="bg1"/>
                </a:solidFill>
              </a:rPr>
              <a:t> </a:t>
            </a:r>
          </a:p>
          <a:p>
            <a:pPr lvl="1">
              <a:lnSpc>
                <a:spcPct val="100000"/>
              </a:lnSpc>
              <a:spcBef>
                <a:spcPts val="600"/>
              </a:spcBef>
              <a:buSzPts val="1800"/>
            </a:pPr>
            <a:r>
              <a:rPr lang="en-US" sz="2000" b="1" dirty="0">
                <a:solidFill>
                  <a:schemeClr val="bg1"/>
                </a:solidFil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6" name="Google Shape;246;p12"/>
          <p:cNvSpPr txBox="1">
            <a:spLocks noGrp="1"/>
          </p:cNvSpPr>
          <p:nvPr>
            <p:ph type="body" sz="quarter" idx="4294967295"/>
          </p:nvPr>
        </p:nvSpPr>
        <p:spPr>
          <a:xfrm>
            <a:off x="5808106" y="0"/>
            <a:ext cx="6383894" cy="6858000"/>
          </a:xfrm>
          <a:prstGeom prst="rect">
            <a:avLst/>
          </a:prstGeom>
          <a:solidFill>
            <a:schemeClr val="bg1">
              <a:lumMod val="95000"/>
            </a:schemeClr>
          </a:solidFill>
        </p:spPr>
        <p:txBody>
          <a:bodyPr spcFirstLastPara="1" lIns="91440" tIns="45700" rIns="365760" bIns="45700" anchor="ctr" anchorCtr="0">
            <a:normAutofit/>
          </a:bodyPr>
          <a:lstStyle/>
          <a:p>
            <a:pPr>
              <a:buSzPts val="1800"/>
            </a:pPr>
            <a:r>
              <a:rPr lang="en-US" sz="2400" dirty="0"/>
              <a:t>Dues are &lt; $ &gt;.  This includes all club, District and Rotary International dues.  </a:t>
            </a:r>
          </a:p>
          <a:p>
            <a:pPr>
              <a:buSzPts val="1800"/>
            </a:pPr>
            <a:r>
              <a:rPr lang="en-US" sz="2400" dirty="0"/>
              <a:t>A recommended annual giving of &lt;$ &gt; per month supports the Rotary International Foundation and applies towards a Paul Harris Fellow.  </a:t>
            </a:r>
          </a:p>
          <a:p>
            <a:pPr>
              <a:buSzPts val="1800"/>
            </a:pPr>
            <a:r>
              <a:rPr lang="en-US" sz="2400" dirty="0"/>
              <a:t>Rotary Engagement </a:t>
            </a:r>
          </a:p>
          <a:p>
            <a:pPr>
              <a:buSzPts val="1800"/>
            </a:pPr>
            <a:r>
              <a:rPr lang="en-US" sz="2400" dirty="0"/>
              <a:t>Use your professional skills and talents to make a difference </a:t>
            </a:r>
          </a:p>
          <a:p>
            <a:pPr>
              <a:buSzPts val="1800"/>
            </a:pPr>
            <a:r>
              <a:rPr lang="en-US" sz="2400" dirty="0"/>
              <a:t> </a:t>
            </a:r>
          </a:p>
          <a:p>
            <a:pPr>
              <a:buSzPts val="1800"/>
            </a:pPr>
            <a:endParaRPr lang="en-US" sz="2400" dirty="0"/>
          </a:p>
        </p:txBody>
      </p:sp>
      <p:sp>
        <p:nvSpPr>
          <p:cNvPr id="5" name="Slide Number Placeholder 4">
            <a:extLst>
              <a:ext uri="{FF2B5EF4-FFF2-40B4-BE49-F238E27FC236}">
                <a16:creationId xmlns:a16="http://schemas.microsoft.com/office/drawing/2014/main" id="{9DFB43C3-3D88-92DB-C911-60C442D8EB6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245" name="Google Shape;245;p12"/>
          <p:cNvSpPr txBox="1">
            <a:spLocks noGrp="1"/>
          </p:cNvSpPr>
          <p:nvPr>
            <p:ph type="title" idx="4294967295"/>
          </p:nvPr>
        </p:nvSpPr>
        <p:spPr>
          <a:xfrm>
            <a:off x="0" y="1603375"/>
            <a:ext cx="5226908" cy="1289050"/>
          </a:xfrm>
          <a:prstGeom prst="rect">
            <a:avLst/>
          </a:prstGeom>
        </p:spPr>
        <p:txBody>
          <a:bodyPr spcFirstLastPara="1" lIns="91425" tIns="45700" rIns="91425" bIns="45700" anchor="ctr" anchorCtr="0">
            <a:normAutofit/>
          </a:bodyPr>
          <a:lstStyle/>
          <a:p>
            <a:pPr marL="0" lvl="0" indent="0" algn="ctr" rtl="0">
              <a:spcBef>
                <a:spcPts val="0"/>
              </a:spcBef>
              <a:spcAft>
                <a:spcPts val="0"/>
              </a:spcAft>
              <a:buClr>
                <a:srgbClr val="262626"/>
              </a:buClr>
              <a:buSzPts val="3600"/>
              <a:buFont typeface="Century Gothic"/>
              <a:buNone/>
            </a:pPr>
            <a:r>
              <a:rPr lang="en-US" sz="3600" dirty="0">
                <a:solidFill>
                  <a:schemeClr val="bg1"/>
                </a:solidFill>
              </a:rPr>
              <a:t>What’s Expected of me? </a:t>
            </a:r>
            <a:r>
              <a:rPr lang="en-US" sz="4100" b="1" i="1" dirty="0">
                <a:solidFill>
                  <a:schemeClr val="bg1"/>
                </a:solidFill>
              </a:rPr>
              <a:t>	</a:t>
            </a:r>
            <a:endParaRPr lang="en-US" sz="4100" dirty="0">
              <a:solidFill>
                <a:schemeClr val="bg1"/>
              </a:solidFill>
            </a:endParaRPr>
          </a:p>
        </p:txBody>
      </p:sp>
      <p:pic>
        <p:nvPicPr>
          <p:cNvPr id="2" name="Picture 1">
            <a:extLst>
              <a:ext uri="{FF2B5EF4-FFF2-40B4-BE49-F238E27FC236}">
                <a16:creationId xmlns:a16="http://schemas.microsoft.com/office/drawing/2014/main" id="{2CA58582-C720-69D3-DEB9-A89F6B0510A1}"/>
              </a:ext>
            </a:extLst>
          </p:cNvPr>
          <p:cNvPicPr>
            <a:picLocks noChangeAspect="1"/>
          </p:cNvPicPr>
          <p:nvPr/>
        </p:nvPicPr>
        <p:blipFill>
          <a:blip r:embed="rId3"/>
          <a:srcRect/>
          <a:stretch/>
        </p:blipFill>
        <p:spPr>
          <a:xfrm>
            <a:off x="6081765" y="4355088"/>
            <a:ext cx="5715000" cy="3098800"/>
          </a:xfrm>
          <a:prstGeom prst="rect">
            <a:avLst/>
          </a:prstGeom>
        </p:spPr>
      </p:pic>
    </p:spTree>
    <p:extLst>
      <p:ext uri="{BB962C8B-B14F-4D97-AF65-F5344CB8AC3E}">
        <p14:creationId xmlns:p14="http://schemas.microsoft.com/office/powerpoint/2010/main" val="3904208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75">
          <a:extLst>
            <a:ext uri="{FF2B5EF4-FFF2-40B4-BE49-F238E27FC236}">
              <a16:creationId xmlns:a16="http://schemas.microsoft.com/office/drawing/2014/main" id="{DBAD7ECF-F0DD-9EBC-D7B8-3E3BA8C6786C}"/>
            </a:ext>
          </a:extLst>
        </p:cNvPr>
        <p:cNvGrpSpPr/>
        <p:nvPr/>
      </p:nvGrpSpPr>
      <p:grpSpPr>
        <a:xfrm>
          <a:off x="0" y="0"/>
          <a:ext cx="0" cy="0"/>
          <a:chOff x="0" y="0"/>
          <a:chExt cx="0" cy="0"/>
        </a:xfrm>
      </p:grpSpPr>
      <p:pic>
        <p:nvPicPr>
          <p:cNvPr id="280" name="Picture 279">
            <a:extLst>
              <a:ext uri="{FF2B5EF4-FFF2-40B4-BE49-F238E27FC236}">
                <a16:creationId xmlns:a16="http://schemas.microsoft.com/office/drawing/2014/main" id="{1EE6F64D-03C5-675B-94DC-F31B359CF2B1}"/>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85" name="Rectangle 284">
            <a:extLst>
              <a:ext uri="{FF2B5EF4-FFF2-40B4-BE49-F238E27FC236}">
                <a16:creationId xmlns:a16="http://schemas.microsoft.com/office/drawing/2014/main" id="{55A11F3B-0FD2-97C6-3042-EBED9E32A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Google Shape;276;p16">
            <a:extLst>
              <a:ext uri="{FF2B5EF4-FFF2-40B4-BE49-F238E27FC236}">
                <a16:creationId xmlns:a16="http://schemas.microsoft.com/office/drawing/2014/main" id="{D848CD68-2E15-A684-7B06-741FE3779514}"/>
              </a:ext>
            </a:extLst>
          </p:cNvPr>
          <p:cNvSpPr txBox="1">
            <a:spLocks noGrp="1"/>
          </p:cNvSpPr>
          <p:nvPr>
            <p:ph type="title" idx="4294967295"/>
          </p:nvPr>
        </p:nvSpPr>
        <p:spPr>
          <a:xfrm>
            <a:off x="838200" y="365125"/>
            <a:ext cx="10515600" cy="1325563"/>
          </a:xfrm>
          <a:prstGeom prst="rect">
            <a:avLst/>
          </a:prstGeom>
        </p:spPr>
        <p:txBody>
          <a:bodyPr spcFirstLastPara="1" lIns="91425" tIns="45700" rIns="91425" bIns="45700" anchorCtr="0">
            <a:normAutofit/>
          </a:bodyPr>
          <a:lstStyle/>
          <a:p>
            <a:pPr marL="0" lvl="0" indent="0" rtl="0">
              <a:spcBef>
                <a:spcPts val="0"/>
              </a:spcBef>
              <a:spcAft>
                <a:spcPts val="0"/>
              </a:spcAft>
              <a:buClr>
                <a:srgbClr val="262626"/>
              </a:buClr>
              <a:buSzPts val="3600"/>
              <a:buFont typeface="Century Gothic"/>
              <a:buNone/>
            </a:pPr>
            <a:r>
              <a:rPr lang="en-US" b="1" dirty="0"/>
              <a:t>Responsibilities of a Rotarian</a:t>
            </a:r>
            <a:r>
              <a:rPr lang="en-US" dirty="0"/>
              <a:t>	</a:t>
            </a:r>
          </a:p>
        </p:txBody>
      </p:sp>
      <p:sp>
        <p:nvSpPr>
          <p:cNvPr id="5" name="Freeform: Shape 4">
            <a:extLst>
              <a:ext uri="{FF2B5EF4-FFF2-40B4-BE49-F238E27FC236}">
                <a16:creationId xmlns:a16="http://schemas.microsoft.com/office/drawing/2014/main" id="{18E3C33E-823B-3CCD-1E1E-9669302C146C}"/>
              </a:ext>
            </a:extLst>
          </p:cNvPr>
          <p:cNvSpPr/>
          <p:nvPr/>
        </p:nvSpPr>
        <p:spPr>
          <a:xfrm>
            <a:off x="841280" y="2412657"/>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gradFill flip="none" rotWithShape="1">
            <a:gsLst>
              <a:gs pos="0">
                <a:schemeClr val="accent5"/>
              </a:gs>
              <a:gs pos="100000">
                <a:schemeClr val="accent5">
                  <a:alpha val="37000"/>
                </a:schemeClr>
              </a:gs>
            </a:gsLst>
            <a:lin ang="16200000" scaled="1"/>
            <a:tileRect/>
          </a:gradFill>
          <a:effectLst>
            <a:outerShdw blurRad="57150" dist="19050" dir="5400000" algn="ctr" rotWithShape="0">
              <a:schemeClr val="tx1">
                <a:alpha val="63000"/>
              </a:scheme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7150" tIns="182880" rIns="57150" bIns="57150" numCol="1" spcCol="1270" anchor="t" anchorCtr="0">
            <a:noAutofit/>
          </a:bodyPr>
          <a:lstStyle/>
          <a:p>
            <a:pPr marL="0" lvl="0" indent="0" algn="ctr" defTabSz="666750">
              <a:lnSpc>
                <a:spcPct val="90000"/>
              </a:lnSpc>
              <a:spcBef>
                <a:spcPct val="0"/>
              </a:spcBef>
              <a:spcAft>
                <a:spcPct val="35000"/>
              </a:spcAft>
              <a:buNone/>
            </a:pPr>
            <a:r>
              <a:rPr lang="en-US" sz="1500" b="1" kern="1200" dirty="0"/>
              <a:t>Attend</a:t>
            </a:r>
          </a:p>
          <a:p>
            <a:pPr marL="0" lvl="0" indent="0" algn="ctr" defTabSz="666750">
              <a:lnSpc>
                <a:spcPct val="90000"/>
              </a:lnSpc>
              <a:spcBef>
                <a:spcPct val="0"/>
              </a:spcBef>
              <a:spcAft>
                <a:spcPct val="35000"/>
              </a:spcAft>
              <a:buNone/>
            </a:pPr>
            <a:r>
              <a:rPr lang="en-US" sz="1500" kern="1200" dirty="0"/>
              <a:t>There are no attendance rules, but you are encouraged to make it a priority and attend as often as possible.</a:t>
            </a:r>
          </a:p>
        </p:txBody>
      </p:sp>
      <p:sp>
        <p:nvSpPr>
          <p:cNvPr id="7" name="Freeform: Shape 6">
            <a:extLst>
              <a:ext uri="{FF2B5EF4-FFF2-40B4-BE49-F238E27FC236}">
                <a16:creationId xmlns:a16="http://schemas.microsoft.com/office/drawing/2014/main" id="{C2D44D7C-688C-65C7-04CE-670F92C9ECB2}"/>
              </a:ext>
            </a:extLst>
          </p:cNvPr>
          <p:cNvSpPr/>
          <p:nvPr/>
        </p:nvSpPr>
        <p:spPr>
          <a:xfrm>
            <a:off x="3529741" y="2412657"/>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gradFill flip="none" rotWithShape="1">
            <a:gsLst>
              <a:gs pos="0">
                <a:schemeClr val="accent5"/>
              </a:gs>
              <a:gs pos="100000">
                <a:schemeClr val="accent5">
                  <a:alpha val="37000"/>
                </a:schemeClr>
              </a:gs>
            </a:gsLst>
            <a:lin ang="16200000" scaled="1"/>
            <a:tileRect/>
          </a:gradFill>
          <a:effectLst>
            <a:outerShdw blurRad="57150" dist="19050" dir="5400000" algn="ctr" rotWithShape="0">
              <a:schemeClr val="tx1">
                <a:alpha val="63000"/>
              </a:scheme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7150" tIns="182880" rIns="57150" bIns="57150" numCol="1" spcCol="1270" anchor="t" anchorCtr="0">
            <a:noAutofit/>
          </a:bodyPr>
          <a:lstStyle/>
          <a:p>
            <a:pPr marL="0" lvl="0" indent="0" algn="ctr" defTabSz="666750">
              <a:lnSpc>
                <a:spcPct val="90000"/>
              </a:lnSpc>
              <a:spcBef>
                <a:spcPct val="0"/>
              </a:spcBef>
              <a:spcAft>
                <a:spcPct val="35000"/>
              </a:spcAft>
              <a:buNone/>
            </a:pPr>
            <a:r>
              <a:rPr lang="en-US" sz="1500" b="1" kern="1200" dirty="0"/>
              <a:t>Participate</a:t>
            </a:r>
          </a:p>
          <a:p>
            <a:pPr marL="0" lvl="0" indent="0" algn="ctr" defTabSz="666750">
              <a:lnSpc>
                <a:spcPct val="90000"/>
              </a:lnSpc>
              <a:spcBef>
                <a:spcPct val="0"/>
              </a:spcBef>
              <a:spcAft>
                <a:spcPct val="35000"/>
              </a:spcAft>
              <a:buNone/>
            </a:pPr>
            <a:r>
              <a:rPr lang="en-US" sz="1500" kern="1200" dirty="0"/>
              <a:t>You have joined Rotary because you </a:t>
            </a:r>
            <a:r>
              <a:rPr lang="en-US" sz="1500" dirty="0"/>
              <a:t>are</a:t>
            </a:r>
            <a:r>
              <a:rPr lang="en-US" sz="1500" kern="1200" dirty="0"/>
              <a:t> a service-minded person who wants to help your community.</a:t>
            </a:r>
          </a:p>
        </p:txBody>
      </p:sp>
      <p:sp>
        <p:nvSpPr>
          <p:cNvPr id="8" name="Freeform: Shape 7">
            <a:extLst>
              <a:ext uri="{FF2B5EF4-FFF2-40B4-BE49-F238E27FC236}">
                <a16:creationId xmlns:a16="http://schemas.microsoft.com/office/drawing/2014/main" id="{E37B4977-21EC-0E1B-EA21-AB47F1F74052}"/>
              </a:ext>
            </a:extLst>
          </p:cNvPr>
          <p:cNvSpPr/>
          <p:nvPr/>
        </p:nvSpPr>
        <p:spPr>
          <a:xfrm>
            <a:off x="6218202" y="2412657"/>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gradFill flip="none" rotWithShape="1">
            <a:gsLst>
              <a:gs pos="0">
                <a:schemeClr val="accent5"/>
              </a:gs>
              <a:gs pos="100000">
                <a:schemeClr val="accent5">
                  <a:alpha val="37000"/>
                </a:schemeClr>
              </a:gs>
            </a:gsLst>
            <a:lin ang="16200000" scaled="1"/>
            <a:tileRect/>
          </a:gradFill>
          <a:effectLst>
            <a:outerShdw blurRad="57150" dist="19050" dir="5400000" algn="ctr" rotWithShape="0">
              <a:schemeClr val="tx1">
                <a:alpha val="63000"/>
              </a:scheme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7150" tIns="182880" rIns="57150" bIns="57150" numCol="1" spcCol="1270" anchor="t" anchorCtr="0">
            <a:noAutofit/>
          </a:bodyPr>
          <a:lstStyle/>
          <a:p>
            <a:pPr marL="0" lvl="0" indent="0" algn="ctr" defTabSz="666750">
              <a:lnSpc>
                <a:spcPct val="90000"/>
              </a:lnSpc>
              <a:spcBef>
                <a:spcPct val="0"/>
              </a:spcBef>
              <a:spcAft>
                <a:spcPct val="35000"/>
              </a:spcAft>
              <a:buNone/>
            </a:pPr>
            <a:r>
              <a:rPr lang="en-US" sz="1500" b="1" kern="1200" dirty="0"/>
              <a:t>Volunteer</a:t>
            </a:r>
          </a:p>
          <a:p>
            <a:pPr marL="0" lvl="0" indent="0" algn="ctr" defTabSz="666750">
              <a:lnSpc>
                <a:spcPct val="90000"/>
              </a:lnSpc>
              <a:spcBef>
                <a:spcPct val="0"/>
              </a:spcBef>
              <a:spcAft>
                <a:spcPct val="35000"/>
              </a:spcAft>
              <a:buNone/>
            </a:pPr>
            <a:r>
              <a:rPr lang="en-US" sz="1500" dirty="0"/>
              <a:t>Everyone</a:t>
            </a:r>
            <a:r>
              <a:rPr lang="en-US" sz="1500" kern="1200" dirty="0"/>
              <a:t> is assigned to a club committee. Host great programs for our meetings.</a:t>
            </a:r>
          </a:p>
        </p:txBody>
      </p:sp>
      <p:sp>
        <p:nvSpPr>
          <p:cNvPr id="9" name="Freeform: Shape 8">
            <a:extLst>
              <a:ext uri="{FF2B5EF4-FFF2-40B4-BE49-F238E27FC236}">
                <a16:creationId xmlns:a16="http://schemas.microsoft.com/office/drawing/2014/main" id="{4E076DA4-578C-2A61-6FDA-B92C1EBD4EDF}"/>
              </a:ext>
            </a:extLst>
          </p:cNvPr>
          <p:cNvSpPr/>
          <p:nvPr/>
        </p:nvSpPr>
        <p:spPr>
          <a:xfrm>
            <a:off x="8906663" y="2412657"/>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gradFill flip="none" rotWithShape="1">
            <a:gsLst>
              <a:gs pos="0">
                <a:schemeClr val="accent5"/>
              </a:gs>
              <a:gs pos="100000">
                <a:schemeClr val="accent5">
                  <a:alpha val="37000"/>
                </a:schemeClr>
              </a:gs>
            </a:gsLst>
            <a:lin ang="16200000" scaled="1"/>
            <a:tileRect/>
          </a:gradFill>
          <a:effectLst>
            <a:outerShdw blurRad="57150" dist="19050" dir="5400000" algn="ctr" rotWithShape="0">
              <a:schemeClr val="tx1">
                <a:alpha val="63000"/>
              </a:scheme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7150" tIns="182880" rIns="57150" bIns="57150" numCol="1" spcCol="1270" anchor="t" anchorCtr="0">
            <a:noAutofit/>
          </a:bodyPr>
          <a:lstStyle/>
          <a:p>
            <a:pPr marL="0" lvl="0" indent="0" algn="ctr" defTabSz="666750">
              <a:lnSpc>
                <a:spcPct val="90000"/>
              </a:lnSpc>
              <a:spcBef>
                <a:spcPct val="0"/>
              </a:spcBef>
              <a:spcAft>
                <a:spcPct val="35000"/>
              </a:spcAft>
              <a:buNone/>
            </a:pPr>
            <a:r>
              <a:rPr lang="en-US" sz="1500" b="1" kern="1200" dirty="0"/>
              <a:t>Network</a:t>
            </a:r>
          </a:p>
          <a:p>
            <a:pPr marL="0" lvl="0" indent="0" algn="ctr" defTabSz="666750">
              <a:lnSpc>
                <a:spcPct val="90000"/>
              </a:lnSpc>
              <a:spcBef>
                <a:spcPct val="0"/>
              </a:spcBef>
              <a:spcAft>
                <a:spcPct val="35000"/>
              </a:spcAft>
              <a:buNone/>
            </a:pPr>
            <a:r>
              <a:rPr lang="en-US" sz="1500" kern="1200" dirty="0"/>
              <a:t>Networking is a good by-product of being a Rotarian.</a:t>
            </a:r>
          </a:p>
        </p:txBody>
      </p:sp>
      <p:sp>
        <p:nvSpPr>
          <p:cNvPr id="10" name="Freeform: Shape 9">
            <a:extLst>
              <a:ext uri="{FF2B5EF4-FFF2-40B4-BE49-F238E27FC236}">
                <a16:creationId xmlns:a16="http://schemas.microsoft.com/office/drawing/2014/main" id="{02702087-35AA-5075-0281-81B4E0A4E417}"/>
              </a:ext>
            </a:extLst>
          </p:cNvPr>
          <p:cNvSpPr/>
          <p:nvPr/>
        </p:nvSpPr>
        <p:spPr>
          <a:xfrm>
            <a:off x="841280" y="4123496"/>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gradFill flip="none" rotWithShape="1">
            <a:gsLst>
              <a:gs pos="0">
                <a:schemeClr val="accent5"/>
              </a:gs>
              <a:gs pos="100000">
                <a:schemeClr val="accent5">
                  <a:alpha val="37000"/>
                </a:schemeClr>
              </a:gs>
            </a:gsLst>
            <a:lin ang="16200000" scaled="1"/>
            <a:tileRect/>
          </a:gradFill>
          <a:effectLst>
            <a:outerShdw blurRad="57150" dist="19050" dir="5400000" algn="ctr" rotWithShape="0">
              <a:schemeClr val="tx1">
                <a:alpha val="63000"/>
              </a:scheme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7150" tIns="182880" rIns="57150" bIns="57150" numCol="1" spcCol="1270" anchor="t" anchorCtr="0">
            <a:noAutofit/>
          </a:bodyPr>
          <a:lstStyle/>
          <a:p>
            <a:pPr marL="0" lvl="0" indent="0" algn="ctr" defTabSz="666750">
              <a:lnSpc>
                <a:spcPct val="90000"/>
              </a:lnSpc>
              <a:spcBef>
                <a:spcPct val="0"/>
              </a:spcBef>
              <a:spcAft>
                <a:spcPct val="35000"/>
              </a:spcAft>
              <a:buNone/>
            </a:pPr>
            <a:r>
              <a:rPr lang="en-US" sz="1500" b="1" kern="1200" dirty="0"/>
              <a:t>Learn</a:t>
            </a:r>
          </a:p>
          <a:p>
            <a:pPr marL="0" lvl="0" indent="0" algn="ctr" defTabSz="666750">
              <a:lnSpc>
                <a:spcPct val="90000"/>
              </a:lnSpc>
              <a:spcBef>
                <a:spcPct val="0"/>
              </a:spcBef>
              <a:spcAft>
                <a:spcPct val="35000"/>
              </a:spcAft>
              <a:buNone/>
            </a:pPr>
            <a:r>
              <a:rPr lang="en-US" sz="1500" kern="1200" dirty="0"/>
              <a:t>Continue to learn more about Rotary and ways to serve our community.</a:t>
            </a:r>
          </a:p>
        </p:txBody>
      </p:sp>
      <p:sp>
        <p:nvSpPr>
          <p:cNvPr id="11" name="Freeform: Shape 10">
            <a:extLst>
              <a:ext uri="{FF2B5EF4-FFF2-40B4-BE49-F238E27FC236}">
                <a16:creationId xmlns:a16="http://schemas.microsoft.com/office/drawing/2014/main" id="{0834531F-C5DB-BA4A-2C2F-DD007A836460}"/>
              </a:ext>
            </a:extLst>
          </p:cNvPr>
          <p:cNvSpPr/>
          <p:nvPr/>
        </p:nvSpPr>
        <p:spPr>
          <a:xfrm>
            <a:off x="3529741" y="4123496"/>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gradFill flip="none" rotWithShape="1">
            <a:gsLst>
              <a:gs pos="0">
                <a:schemeClr val="accent5"/>
              </a:gs>
              <a:gs pos="100000">
                <a:schemeClr val="accent5">
                  <a:alpha val="37000"/>
                </a:schemeClr>
              </a:gs>
            </a:gsLst>
            <a:lin ang="16200000" scaled="1"/>
            <a:tileRect/>
          </a:gradFill>
          <a:effectLst>
            <a:outerShdw blurRad="57150" dist="19050" dir="5400000" algn="ctr" rotWithShape="0">
              <a:schemeClr val="tx1">
                <a:alpha val="63000"/>
              </a:scheme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7150" tIns="182880" rIns="57150" bIns="57150" numCol="1" spcCol="1270" anchor="t" anchorCtr="0">
            <a:noAutofit/>
          </a:bodyPr>
          <a:lstStyle/>
          <a:p>
            <a:pPr marL="0" lvl="0" indent="0" algn="ctr" defTabSz="666750">
              <a:lnSpc>
                <a:spcPct val="90000"/>
              </a:lnSpc>
              <a:spcBef>
                <a:spcPct val="0"/>
              </a:spcBef>
              <a:spcAft>
                <a:spcPct val="35000"/>
              </a:spcAft>
              <a:buNone/>
            </a:pPr>
            <a:r>
              <a:rPr lang="en-US" sz="1500" b="1" kern="1200" dirty="0"/>
              <a:t>Fellowship</a:t>
            </a:r>
          </a:p>
          <a:p>
            <a:pPr marL="0" lvl="0" indent="0" algn="ctr" defTabSz="666750">
              <a:lnSpc>
                <a:spcPct val="90000"/>
              </a:lnSpc>
              <a:spcBef>
                <a:spcPct val="0"/>
              </a:spcBef>
              <a:spcAft>
                <a:spcPct val="35000"/>
              </a:spcAft>
              <a:buNone/>
            </a:pPr>
            <a:r>
              <a:rPr lang="en-US" sz="1500" kern="1200" dirty="0"/>
              <a:t>Help foster lifelong friends with other club members.</a:t>
            </a:r>
          </a:p>
        </p:txBody>
      </p:sp>
      <p:sp>
        <p:nvSpPr>
          <p:cNvPr id="12" name="Freeform: Shape 11">
            <a:extLst>
              <a:ext uri="{FF2B5EF4-FFF2-40B4-BE49-F238E27FC236}">
                <a16:creationId xmlns:a16="http://schemas.microsoft.com/office/drawing/2014/main" id="{30A74841-09F6-DF23-C26A-5A305A18AC20}"/>
              </a:ext>
            </a:extLst>
          </p:cNvPr>
          <p:cNvSpPr/>
          <p:nvPr/>
        </p:nvSpPr>
        <p:spPr>
          <a:xfrm>
            <a:off x="6218202" y="4123496"/>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gradFill flip="none" rotWithShape="1">
            <a:gsLst>
              <a:gs pos="0">
                <a:schemeClr val="accent5"/>
              </a:gs>
              <a:gs pos="100000">
                <a:schemeClr val="accent5">
                  <a:alpha val="37000"/>
                </a:schemeClr>
              </a:gs>
            </a:gsLst>
            <a:lin ang="16200000" scaled="1"/>
            <a:tileRect/>
          </a:gradFill>
          <a:effectLst>
            <a:outerShdw blurRad="57150" dist="19050" dir="5400000" algn="ctr" rotWithShape="0">
              <a:schemeClr val="tx1">
                <a:alpha val="63000"/>
              </a:scheme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7150" tIns="182880" rIns="57150" bIns="57150" numCol="1" spcCol="1270" anchor="t" anchorCtr="0">
            <a:noAutofit/>
          </a:bodyPr>
          <a:lstStyle/>
          <a:p>
            <a:pPr marL="0" lvl="0" indent="0" algn="ctr" defTabSz="666750">
              <a:lnSpc>
                <a:spcPct val="90000"/>
              </a:lnSpc>
              <a:spcBef>
                <a:spcPct val="0"/>
              </a:spcBef>
              <a:spcAft>
                <a:spcPct val="35000"/>
              </a:spcAft>
              <a:buNone/>
            </a:pPr>
            <a:r>
              <a:rPr lang="en-US" sz="1500" b="1" kern="1200" dirty="0"/>
              <a:t>High Ethical Standards</a:t>
            </a:r>
          </a:p>
          <a:p>
            <a:pPr marL="0" lvl="0" indent="0" algn="ctr" defTabSz="666750">
              <a:lnSpc>
                <a:spcPct val="90000"/>
              </a:lnSpc>
              <a:spcBef>
                <a:spcPct val="0"/>
              </a:spcBef>
              <a:spcAft>
                <a:spcPct val="35000"/>
              </a:spcAft>
              <a:buNone/>
            </a:pPr>
            <a:r>
              <a:rPr lang="en-US" sz="1500" kern="1200" dirty="0"/>
              <a:t>Use the Four-Way Test as a guide in business and in your personal life.</a:t>
            </a:r>
          </a:p>
        </p:txBody>
      </p:sp>
      <p:sp>
        <p:nvSpPr>
          <p:cNvPr id="13" name="Freeform: Shape 12">
            <a:extLst>
              <a:ext uri="{FF2B5EF4-FFF2-40B4-BE49-F238E27FC236}">
                <a16:creationId xmlns:a16="http://schemas.microsoft.com/office/drawing/2014/main" id="{363F5E44-125A-399A-A210-8056D6B1D668}"/>
              </a:ext>
            </a:extLst>
          </p:cNvPr>
          <p:cNvSpPr/>
          <p:nvPr/>
        </p:nvSpPr>
        <p:spPr>
          <a:xfrm>
            <a:off x="8906663" y="4123496"/>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gradFill flip="none" rotWithShape="1">
            <a:gsLst>
              <a:gs pos="0">
                <a:schemeClr val="accent5"/>
              </a:gs>
              <a:gs pos="100000">
                <a:schemeClr val="accent5">
                  <a:alpha val="37000"/>
                </a:schemeClr>
              </a:gs>
            </a:gsLst>
            <a:lin ang="16200000" scaled="1"/>
            <a:tileRect/>
          </a:gradFill>
          <a:effectLst>
            <a:outerShdw blurRad="57150" dist="19050" dir="5400000" algn="ctr" rotWithShape="0">
              <a:schemeClr val="tx1">
                <a:alpha val="63000"/>
              </a:scheme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7150" tIns="182880" rIns="57150" bIns="57150" numCol="1" spcCol="1270" anchor="t" anchorCtr="0">
            <a:noAutofit/>
          </a:bodyPr>
          <a:lstStyle/>
          <a:p>
            <a:pPr marL="0" lvl="0" indent="0" algn="ctr" defTabSz="666750">
              <a:lnSpc>
                <a:spcPct val="90000"/>
              </a:lnSpc>
              <a:spcBef>
                <a:spcPct val="0"/>
              </a:spcBef>
              <a:spcAft>
                <a:spcPct val="35000"/>
              </a:spcAft>
              <a:buNone/>
            </a:pPr>
            <a:r>
              <a:rPr lang="en-US" sz="1500" b="1" kern="1200" dirty="0"/>
              <a:t>Have fun!</a:t>
            </a:r>
          </a:p>
          <a:p>
            <a:pPr marL="0" lvl="0" indent="0" algn="ctr" defTabSz="666750">
              <a:lnSpc>
                <a:spcPct val="90000"/>
              </a:lnSpc>
              <a:spcBef>
                <a:spcPct val="0"/>
              </a:spcBef>
              <a:spcAft>
                <a:spcPct val="35000"/>
              </a:spcAft>
              <a:buNone/>
            </a:pPr>
            <a:r>
              <a:rPr lang="en-US" sz="1500" b="0" kern="1200" dirty="0"/>
              <a:t>Enjoy the Rotary experience. </a:t>
            </a:r>
          </a:p>
        </p:txBody>
      </p:sp>
      <p:sp>
        <p:nvSpPr>
          <p:cNvPr id="4" name="Slide Number Placeholder 3">
            <a:extLst>
              <a:ext uri="{FF2B5EF4-FFF2-40B4-BE49-F238E27FC236}">
                <a16:creationId xmlns:a16="http://schemas.microsoft.com/office/drawing/2014/main" id="{AD702B5F-1A9B-05E3-2822-583A3E320E6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pic>
        <p:nvPicPr>
          <p:cNvPr id="2" name="Picture 1">
            <a:extLst>
              <a:ext uri="{FF2B5EF4-FFF2-40B4-BE49-F238E27FC236}">
                <a16:creationId xmlns:a16="http://schemas.microsoft.com/office/drawing/2014/main" id="{36162655-5D83-89EA-D5EA-829ED74CE089}"/>
              </a:ext>
            </a:extLst>
          </p:cNvPr>
          <p:cNvPicPr>
            <a:picLocks noChangeAspect="1"/>
          </p:cNvPicPr>
          <p:nvPr/>
        </p:nvPicPr>
        <p:blipFill>
          <a:blip r:embed="rId4"/>
          <a:srcRect/>
          <a:stretch/>
        </p:blipFill>
        <p:spPr>
          <a:xfrm>
            <a:off x="6081765" y="4596944"/>
            <a:ext cx="5268953" cy="2856943"/>
          </a:xfrm>
          <a:prstGeom prst="rect">
            <a:avLst/>
          </a:prstGeom>
        </p:spPr>
      </p:pic>
    </p:spTree>
    <p:extLst>
      <p:ext uri="{BB962C8B-B14F-4D97-AF65-F5344CB8AC3E}">
        <p14:creationId xmlns:p14="http://schemas.microsoft.com/office/powerpoint/2010/main" val="1679339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DD881A8-A2ED-B3A4-2608-07CDFA496C4D}"/>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2563621" y="643466"/>
            <a:ext cx="7064758" cy="557106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C1D50041-8F69-8ED6-E40A-099C51E9E38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lvl="0" indent="0">
              <a:spcBef>
                <a:spcPts val="0"/>
              </a:spcBef>
              <a:spcAft>
                <a:spcPts val="600"/>
              </a:spcAft>
              <a:buNone/>
            </a:pPr>
            <a:fld id="{00000000-1234-1234-1234-123412341234}" type="slidenum">
              <a:rPr lang="en-US" smtClean="0"/>
              <a:pPr lvl="0" indent="0">
                <a:spcBef>
                  <a:spcPts val="0"/>
                </a:spcBef>
                <a:spcAft>
                  <a:spcPts val="600"/>
                </a:spcAft>
                <a:buNone/>
              </a:pPr>
              <a:t>16</a:t>
            </a:fld>
            <a:endParaRPr lang="en-US"/>
          </a:p>
        </p:txBody>
      </p:sp>
    </p:spTree>
    <p:extLst>
      <p:ext uri="{BB962C8B-B14F-4D97-AF65-F5344CB8AC3E}">
        <p14:creationId xmlns:p14="http://schemas.microsoft.com/office/powerpoint/2010/main" val="2688676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0A39FC-6BE8-0301-EB38-3AFC361EF88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
        <p:nvSpPr>
          <p:cNvPr id="6" name="TextBox 5">
            <a:extLst>
              <a:ext uri="{FF2B5EF4-FFF2-40B4-BE49-F238E27FC236}">
                <a16:creationId xmlns:a16="http://schemas.microsoft.com/office/drawing/2014/main" id="{7BAB10F0-CC10-250B-5B12-CB593457D575}"/>
              </a:ext>
            </a:extLst>
          </p:cNvPr>
          <p:cNvSpPr txBox="1"/>
          <p:nvPr/>
        </p:nvSpPr>
        <p:spPr>
          <a:xfrm>
            <a:off x="2415654" y="1106245"/>
            <a:ext cx="7472149" cy="5632311"/>
          </a:xfrm>
          <a:prstGeom prst="rect">
            <a:avLst/>
          </a:prstGeom>
          <a:noFill/>
        </p:spPr>
        <p:txBody>
          <a:bodyPr wrap="square">
            <a:spAutoFit/>
          </a:bodyPr>
          <a:lstStyle/>
          <a:p>
            <a:pPr algn="l" rtl="0"/>
            <a:r>
              <a:rPr lang="en-US" sz="2000" b="0" i="0" dirty="0">
                <a:solidFill>
                  <a:schemeClr val="accent5">
                    <a:lumMod val="20000"/>
                    <a:lumOff val="80000"/>
                  </a:schemeClr>
                </a:solidFill>
                <a:effectLst/>
              </a:rPr>
              <a:t>The Object of Rotary is to encourage and foster the ideal of service as a basis of worthy enterprise and, in particular, to encourage and foster:</a:t>
            </a:r>
          </a:p>
          <a:p>
            <a:pPr algn="l" rtl="0"/>
            <a:endParaRPr lang="en-US" sz="2000" b="0" i="0" dirty="0">
              <a:solidFill>
                <a:schemeClr val="accent5">
                  <a:lumMod val="20000"/>
                  <a:lumOff val="80000"/>
                </a:schemeClr>
              </a:solidFill>
              <a:effectLst/>
            </a:endParaRPr>
          </a:p>
          <a:p>
            <a:pPr lvl="1"/>
            <a:r>
              <a:rPr lang="en-US" sz="2000" b="0" i="0" dirty="0">
                <a:solidFill>
                  <a:schemeClr val="accent5">
                    <a:lumMod val="20000"/>
                    <a:lumOff val="80000"/>
                  </a:schemeClr>
                </a:solidFill>
                <a:effectLst/>
              </a:rPr>
              <a:t>FIRST: The development of acquaintance as an opportunity for service;</a:t>
            </a:r>
          </a:p>
          <a:p>
            <a:pPr lvl="1"/>
            <a:endParaRPr lang="en-US" sz="2000" b="0" i="0" dirty="0">
              <a:solidFill>
                <a:schemeClr val="accent5">
                  <a:lumMod val="20000"/>
                  <a:lumOff val="80000"/>
                </a:schemeClr>
              </a:solidFill>
              <a:effectLst/>
            </a:endParaRPr>
          </a:p>
          <a:p>
            <a:pPr lvl="1"/>
            <a:r>
              <a:rPr lang="en-US" sz="2000" b="0" i="0" dirty="0">
                <a:solidFill>
                  <a:schemeClr val="accent5">
                    <a:lumMod val="20000"/>
                    <a:lumOff val="80000"/>
                  </a:schemeClr>
                </a:solidFill>
                <a:effectLst/>
              </a:rPr>
              <a:t>SECOND: High ethical standards in business and professions; the recognition of the worthiness of all useful occupations; and the dignifying of each Rotarian’s occupation as an opportunity to serve society;</a:t>
            </a:r>
          </a:p>
          <a:p>
            <a:pPr lvl="1"/>
            <a:endParaRPr lang="en-US" sz="2000" b="0" i="0" dirty="0">
              <a:solidFill>
                <a:schemeClr val="accent5">
                  <a:lumMod val="20000"/>
                  <a:lumOff val="80000"/>
                </a:schemeClr>
              </a:solidFill>
              <a:effectLst/>
            </a:endParaRPr>
          </a:p>
          <a:p>
            <a:pPr lvl="1"/>
            <a:r>
              <a:rPr lang="en-US" sz="2000" b="0" i="0" dirty="0">
                <a:solidFill>
                  <a:schemeClr val="accent5">
                    <a:lumMod val="20000"/>
                    <a:lumOff val="80000"/>
                  </a:schemeClr>
                </a:solidFill>
                <a:effectLst/>
              </a:rPr>
              <a:t>THIRD: The application of the ideal of service in each Rotarian’s personal, business, and community life;</a:t>
            </a:r>
          </a:p>
          <a:p>
            <a:pPr lvl="1"/>
            <a:endParaRPr lang="en-US" sz="2000" b="0" i="0" dirty="0">
              <a:solidFill>
                <a:schemeClr val="accent5">
                  <a:lumMod val="20000"/>
                  <a:lumOff val="80000"/>
                </a:schemeClr>
              </a:solidFill>
              <a:effectLst/>
            </a:endParaRPr>
          </a:p>
          <a:p>
            <a:pPr lvl="1"/>
            <a:r>
              <a:rPr lang="en-US" sz="2000" b="0" i="0" dirty="0">
                <a:solidFill>
                  <a:schemeClr val="accent5">
                    <a:lumMod val="20000"/>
                    <a:lumOff val="80000"/>
                  </a:schemeClr>
                </a:solidFill>
                <a:effectLst/>
              </a:rPr>
              <a:t>FOURTH: The advancement of international understanding, goodwill, and peace through a world fellowship of business and professional persons united in the ideal of service.</a:t>
            </a:r>
          </a:p>
        </p:txBody>
      </p:sp>
      <p:sp>
        <p:nvSpPr>
          <p:cNvPr id="7" name="TextBox 6">
            <a:extLst>
              <a:ext uri="{FF2B5EF4-FFF2-40B4-BE49-F238E27FC236}">
                <a16:creationId xmlns:a16="http://schemas.microsoft.com/office/drawing/2014/main" id="{98CDA296-FFE5-79F5-E90D-D28B1A6CD56A}"/>
              </a:ext>
            </a:extLst>
          </p:cNvPr>
          <p:cNvSpPr txBox="1"/>
          <p:nvPr/>
        </p:nvSpPr>
        <p:spPr>
          <a:xfrm>
            <a:off x="2555913" y="270016"/>
            <a:ext cx="7094863" cy="707886"/>
          </a:xfrm>
          <a:prstGeom prst="rect">
            <a:avLst/>
          </a:prstGeom>
          <a:noFill/>
        </p:spPr>
        <p:txBody>
          <a:bodyPr wrap="square" rtlCol="0">
            <a:spAutoFit/>
          </a:bodyPr>
          <a:lstStyle/>
          <a:p>
            <a:pPr algn="ctr"/>
            <a:r>
              <a:rPr lang="en-US" sz="4000" b="1" i="0" dirty="0">
                <a:solidFill>
                  <a:schemeClr val="bg1"/>
                </a:solidFill>
                <a:effectLst/>
              </a:rPr>
              <a:t>Object of Rotary</a:t>
            </a:r>
          </a:p>
        </p:txBody>
      </p:sp>
    </p:spTree>
    <p:extLst>
      <p:ext uri="{BB962C8B-B14F-4D97-AF65-F5344CB8AC3E}">
        <p14:creationId xmlns:p14="http://schemas.microsoft.com/office/powerpoint/2010/main" val="1480624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54434D-8FC4-FF33-A7AE-3044E2CD615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sp>
        <p:nvSpPr>
          <p:cNvPr id="7" name="TextBox 6">
            <a:extLst>
              <a:ext uri="{FF2B5EF4-FFF2-40B4-BE49-F238E27FC236}">
                <a16:creationId xmlns:a16="http://schemas.microsoft.com/office/drawing/2014/main" id="{50D15E13-457B-FC58-C6FD-DD70B91059D6}"/>
              </a:ext>
            </a:extLst>
          </p:cNvPr>
          <p:cNvSpPr txBox="1"/>
          <p:nvPr/>
        </p:nvSpPr>
        <p:spPr>
          <a:xfrm>
            <a:off x="1551810" y="1462182"/>
            <a:ext cx="9088380" cy="5324535"/>
          </a:xfrm>
          <a:prstGeom prst="rect">
            <a:avLst/>
          </a:prstGeom>
          <a:noFill/>
        </p:spPr>
        <p:txBody>
          <a:bodyPr wrap="square">
            <a:spAutoFit/>
          </a:bodyPr>
          <a:lstStyle/>
          <a:p>
            <a:r>
              <a:rPr lang="en-US" sz="2000" b="1" dirty="0">
                <a:solidFill>
                  <a:schemeClr val="accent3">
                    <a:lumMod val="20000"/>
                    <a:lumOff val="80000"/>
                  </a:schemeClr>
                </a:solidFill>
              </a:rPr>
              <a:t>We channel our commitment to service at home and abroad through five Avenues of Service, which are the foundation of club activity.</a:t>
            </a:r>
          </a:p>
          <a:p>
            <a:endParaRPr lang="en-US" sz="2000" dirty="0">
              <a:solidFill>
                <a:schemeClr val="accent3">
                  <a:lumMod val="20000"/>
                  <a:lumOff val="80000"/>
                </a:schemeClr>
              </a:solidFill>
            </a:endParaRPr>
          </a:p>
          <a:p>
            <a:pPr marL="285750" indent="-285750">
              <a:buFont typeface="Arial" panose="020B0604020202020204" pitchFamily="34" charset="0"/>
              <a:buChar char="•"/>
            </a:pPr>
            <a:r>
              <a:rPr lang="en-US" sz="2000" b="1" dirty="0">
                <a:solidFill>
                  <a:schemeClr val="accent3">
                    <a:lumMod val="20000"/>
                    <a:lumOff val="80000"/>
                  </a:schemeClr>
                </a:solidFill>
              </a:rPr>
              <a:t>Club Service </a:t>
            </a:r>
            <a:r>
              <a:rPr lang="en-US" sz="2000" dirty="0">
                <a:solidFill>
                  <a:schemeClr val="accent3">
                    <a:lumMod val="20000"/>
                    <a:lumOff val="80000"/>
                  </a:schemeClr>
                </a:solidFill>
              </a:rPr>
              <a:t>focuses on making clubs strong. A thriving club is anchored by strong relationships and an active membership development plan.</a:t>
            </a:r>
          </a:p>
          <a:p>
            <a:pPr marL="285750" indent="-285750">
              <a:buFont typeface="Arial" panose="020B0604020202020204" pitchFamily="34" charset="0"/>
              <a:buChar char="•"/>
            </a:pPr>
            <a:r>
              <a:rPr lang="en-US" sz="2000" b="1" dirty="0">
                <a:solidFill>
                  <a:schemeClr val="accent3">
                    <a:lumMod val="20000"/>
                    <a:lumOff val="80000"/>
                  </a:schemeClr>
                </a:solidFill>
              </a:rPr>
              <a:t>Vocational Service </a:t>
            </a:r>
            <a:r>
              <a:rPr lang="en-US" sz="2000" dirty="0">
                <a:solidFill>
                  <a:schemeClr val="accent3">
                    <a:lumMod val="20000"/>
                    <a:lumOff val="80000"/>
                  </a:schemeClr>
                </a:solidFill>
              </a:rPr>
              <a:t>calls on every Rotarian to work with integrity and contribute their expertise to the problems and needs of society. Learn more in An Introduction to Vocational Service and the Code of Conduct.</a:t>
            </a:r>
          </a:p>
          <a:p>
            <a:pPr marL="285750" indent="-285750">
              <a:buFont typeface="Arial" panose="020B0604020202020204" pitchFamily="34" charset="0"/>
              <a:buChar char="•"/>
            </a:pPr>
            <a:r>
              <a:rPr lang="en-US" sz="2000" b="1" dirty="0">
                <a:solidFill>
                  <a:schemeClr val="accent3">
                    <a:lumMod val="20000"/>
                    <a:lumOff val="80000"/>
                  </a:schemeClr>
                </a:solidFill>
              </a:rPr>
              <a:t>Community Service </a:t>
            </a:r>
            <a:r>
              <a:rPr lang="en-US" sz="2000" dirty="0">
                <a:solidFill>
                  <a:schemeClr val="accent3">
                    <a:lumMod val="20000"/>
                    <a:lumOff val="80000"/>
                  </a:schemeClr>
                </a:solidFill>
              </a:rPr>
              <a:t>encourages every Rotarian to find ways to improve the quality of life for people in their communities and to serve the public interest. Learn more in Communities in Action: A Guide to Effective Projects.</a:t>
            </a:r>
          </a:p>
          <a:p>
            <a:pPr marL="285750" indent="-285750">
              <a:buFont typeface="Arial" panose="020B0604020202020204" pitchFamily="34" charset="0"/>
              <a:buChar char="•"/>
            </a:pPr>
            <a:r>
              <a:rPr lang="en-US" sz="2000" b="1" dirty="0">
                <a:solidFill>
                  <a:schemeClr val="accent3">
                    <a:lumMod val="20000"/>
                    <a:lumOff val="80000"/>
                  </a:schemeClr>
                </a:solidFill>
              </a:rPr>
              <a:t>International Servic</a:t>
            </a:r>
            <a:r>
              <a:rPr lang="en-US" sz="2000" dirty="0">
                <a:solidFill>
                  <a:schemeClr val="accent3">
                    <a:lumMod val="20000"/>
                    <a:lumOff val="80000"/>
                  </a:schemeClr>
                </a:solidFill>
              </a:rPr>
              <a:t>e exemplifies our global reach in promoting peace and understanding. We support this service avenue by sponsoring or volunteering on international projects, seeking partners abroad, and more.</a:t>
            </a:r>
          </a:p>
          <a:p>
            <a:pPr marL="285750" indent="-285750">
              <a:buFont typeface="Arial" panose="020B0604020202020204" pitchFamily="34" charset="0"/>
              <a:buChar char="•"/>
            </a:pPr>
            <a:r>
              <a:rPr lang="en-US" sz="2000" b="1" dirty="0">
                <a:solidFill>
                  <a:schemeClr val="accent3">
                    <a:lumMod val="20000"/>
                    <a:lumOff val="80000"/>
                  </a:schemeClr>
                </a:solidFill>
              </a:rPr>
              <a:t>Youth Service </a:t>
            </a:r>
            <a:r>
              <a:rPr lang="en-US" sz="2000" dirty="0">
                <a:solidFill>
                  <a:schemeClr val="accent3">
                    <a:lumMod val="20000"/>
                    <a:lumOff val="80000"/>
                  </a:schemeClr>
                </a:solidFill>
              </a:rPr>
              <a:t>recognizes the importance of empowering youth and young professionals through leadership development programs such as Interact, Rotary Youth Leadership Awards, and Rotary Youth Exchange.</a:t>
            </a:r>
          </a:p>
        </p:txBody>
      </p:sp>
      <p:sp>
        <p:nvSpPr>
          <p:cNvPr id="10" name="Rectangle 9">
            <a:extLst>
              <a:ext uri="{FF2B5EF4-FFF2-40B4-BE49-F238E27FC236}">
                <a16:creationId xmlns:a16="http://schemas.microsoft.com/office/drawing/2014/main" id="{55703028-B7C0-9B2D-E47F-09ADEE9CC584}"/>
              </a:ext>
            </a:extLst>
          </p:cNvPr>
          <p:cNvSpPr/>
          <p:nvPr/>
        </p:nvSpPr>
        <p:spPr>
          <a:xfrm>
            <a:off x="0" y="313699"/>
            <a:ext cx="12192000" cy="847656"/>
          </a:xfrm>
          <a:prstGeom prst="rect">
            <a:avLst/>
          </a:prstGeom>
          <a:solidFill>
            <a:schemeClr val="accent6"/>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1005840" rtlCol="0" anchor="ctr"/>
          <a:lstStyle/>
          <a:p>
            <a:pPr algn="l" rtl="0"/>
            <a:r>
              <a:rPr lang="en-US" sz="2800" b="1" i="0" dirty="0">
                <a:ln>
                  <a:solidFill>
                    <a:schemeClr val="accent1">
                      <a:shade val="15000"/>
                    </a:schemeClr>
                  </a:solidFill>
                </a:ln>
                <a:solidFill>
                  <a:srgbClr val="000000"/>
                </a:solidFill>
                <a:effectLst/>
                <a:latin typeface="Open Sans" panose="020B0606030504020204" pitchFamily="34" charset="0"/>
              </a:rPr>
              <a:t>Avenues of Service</a:t>
            </a:r>
          </a:p>
        </p:txBody>
      </p:sp>
      <p:pic>
        <p:nvPicPr>
          <p:cNvPr id="11" name="Picture 10" descr="Logo&#10;&#10;Description automatically generated">
            <a:extLst>
              <a:ext uri="{FF2B5EF4-FFF2-40B4-BE49-F238E27FC236}">
                <a16:creationId xmlns:a16="http://schemas.microsoft.com/office/drawing/2014/main" id="{3B22CAF9-3449-FCA6-2F5E-E45799006F59}"/>
              </a:ext>
            </a:extLst>
          </p:cNvPr>
          <p:cNvPicPr>
            <a:picLocks noChangeAspect="1"/>
          </p:cNvPicPr>
          <p:nvPr/>
        </p:nvPicPr>
        <p:blipFill>
          <a:blip r:embed="rId3"/>
          <a:stretch>
            <a:fillRect/>
          </a:stretch>
        </p:blipFill>
        <p:spPr>
          <a:xfrm>
            <a:off x="9498842" y="366422"/>
            <a:ext cx="1954541" cy="732954"/>
          </a:xfrm>
          <a:prstGeom prst="rect">
            <a:avLst/>
          </a:prstGeom>
        </p:spPr>
      </p:pic>
    </p:spTree>
    <p:extLst>
      <p:ext uri="{BB962C8B-B14F-4D97-AF65-F5344CB8AC3E}">
        <p14:creationId xmlns:p14="http://schemas.microsoft.com/office/powerpoint/2010/main" val="2318541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effectLst/>
      </p:bgPr>
    </p:bg>
    <p:spTree>
      <p:nvGrpSpPr>
        <p:cNvPr id="1" name="">
          <a:extLst>
            <a:ext uri="{FF2B5EF4-FFF2-40B4-BE49-F238E27FC236}">
              <a16:creationId xmlns:a16="http://schemas.microsoft.com/office/drawing/2014/main" id="{221A0542-5523-184A-0BAD-2B51038D2B8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D5401A-A65B-1FD1-145A-325129D3EB9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sp>
        <p:nvSpPr>
          <p:cNvPr id="7" name="TextBox 6">
            <a:extLst>
              <a:ext uri="{FF2B5EF4-FFF2-40B4-BE49-F238E27FC236}">
                <a16:creationId xmlns:a16="http://schemas.microsoft.com/office/drawing/2014/main" id="{E93CAFCD-159F-E5E2-43A6-D17CF78535C3}"/>
              </a:ext>
            </a:extLst>
          </p:cNvPr>
          <p:cNvSpPr txBox="1"/>
          <p:nvPr/>
        </p:nvSpPr>
        <p:spPr>
          <a:xfrm>
            <a:off x="1551810" y="1462182"/>
            <a:ext cx="9088380" cy="4909036"/>
          </a:xfrm>
          <a:prstGeom prst="rect">
            <a:avLst/>
          </a:prstGeom>
          <a:noFill/>
        </p:spPr>
        <p:txBody>
          <a:bodyPr wrap="square">
            <a:spAutoFit/>
          </a:bodyPr>
          <a:lstStyle/>
          <a:p>
            <a:r>
              <a:rPr lang="en-US" sz="2400" b="1" dirty="0">
                <a:solidFill>
                  <a:schemeClr val="bg1"/>
                </a:solidFill>
              </a:rPr>
              <a:t>As a Rotarian, I will:</a:t>
            </a:r>
          </a:p>
          <a:p>
            <a:pPr marL="339725" indent="-339725">
              <a:spcBef>
                <a:spcPts val="600"/>
              </a:spcBef>
              <a:buFont typeface="+mj-lt"/>
              <a:buAutoNum type="arabicPeriod"/>
            </a:pPr>
            <a:r>
              <a:rPr lang="en-US" sz="2400" dirty="0">
                <a:solidFill>
                  <a:schemeClr val="bg1"/>
                </a:solidFill>
              </a:rPr>
              <a:t>Act with integrity and high ethical standards in my personal and professional life</a:t>
            </a:r>
          </a:p>
          <a:p>
            <a:pPr marL="339725" indent="-339725">
              <a:spcBef>
                <a:spcPts val="600"/>
              </a:spcBef>
              <a:buFont typeface="+mj-lt"/>
              <a:buAutoNum type="arabicPeriod"/>
            </a:pPr>
            <a:r>
              <a:rPr lang="en-US" sz="2400" dirty="0">
                <a:solidFill>
                  <a:schemeClr val="bg1"/>
                </a:solidFill>
              </a:rPr>
              <a:t>Deal fairly with others and treat them and their occupations with respect</a:t>
            </a:r>
          </a:p>
          <a:p>
            <a:pPr marL="339725" indent="-339725">
              <a:spcBef>
                <a:spcPts val="600"/>
              </a:spcBef>
              <a:buFont typeface="+mj-lt"/>
              <a:buAutoNum type="arabicPeriod"/>
            </a:pPr>
            <a:r>
              <a:rPr lang="en-US" sz="2400" dirty="0">
                <a:solidFill>
                  <a:schemeClr val="bg1"/>
                </a:solidFill>
              </a:rPr>
              <a:t>Use my professional skills through Rotary to mentor young people, help those with special needs, and improve people’s quality of life in my community and in the world</a:t>
            </a:r>
          </a:p>
          <a:p>
            <a:pPr marL="339725" indent="-339725">
              <a:spcBef>
                <a:spcPts val="600"/>
              </a:spcBef>
              <a:buFont typeface="+mj-lt"/>
              <a:buAutoNum type="arabicPeriod"/>
            </a:pPr>
            <a:r>
              <a:rPr lang="en-US" sz="2400" dirty="0">
                <a:solidFill>
                  <a:schemeClr val="bg1"/>
                </a:solidFill>
              </a:rPr>
              <a:t>Avoid behavior that reflects adversely on Rotary or other Rotarians</a:t>
            </a:r>
          </a:p>
          <a:p>
            <a:pPr marL="339725" indent="-339725">
              <a:spcBef>
                <a:spcPts val="600"/>
              </a:spcBef>
              <a:buFont typeface="+mj-lt"/>
              <a:buAutoNum type="arabicPeriod"/>
            </a:pPr>
            <a:r>
              <a:rPr lang="en-US" sz="2400" dirty="0">
                <a:solidFill>
                  <a:schemeClr val="bg1"/>
                </a:solidFill>
              </a:rPr>
              <a:t>Help maintain a harassment-free environment in Rotary meetings, events, and activities; report any suspected harassment; and help ensure non-retaliation to those individuals that report harassment</a:t>
            </a:r>
          </a:p>
        </p:txBody>
      </p:sp>
      <p:sp>
        <p:nvSpPr>
          <p:cNvPr id="10" name="Rectangle 9">
            <a:extLst>
              <a:ext uri="{FF2B5EF4-FFF2-40B4-BE49-F238E27FC236}">
                <a16:creationId xmlns:a16="http://schemas.microsoft.com/office/drawing/2014/main" id="{5F6F7B79-1B40-EFFD-B7B5-0E64C57A5477}"/>
              </a:ext>
            </a:extLst>
          </p:cNvPr>
          <p:cNvSpPr/>
          <p:nvPr/>
        </p:nvSpPr>
        <p:spPr>
          <a:xfrm>
            <a:off x="0" y="313699"/>
            <a:ext cx="12192000" cy="847656"/>
          </a:xfrm>
          <a:prstGeom prst="rect">
            <a:avLst/>
          </a:prstGeom>
          <a:solidFill>
            <a:schemeClr val="accent6"/>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1005840" rtlCol="0" anchor="ctr"/>
          <a:lstStyle/>
          <a:p>
            <a:pPr algn="l" rtl="0"/>
            <a:r>
              <a:rPr lang="en-US" sz="2800" b="1" i="0" dirty="0">
                <a:ln>
                  <a:solidFill>
                    <a:schemeClr val="accent1">
                      <a:shade val="15000"/>
                    </a:schemeClr>
                  </a:solidFill>
                </a:ln>
                <a:solidFill>
                  <a:srgbClr val="000000"/>
                </a:solidFill>
                <a:effectLst/>
              </a:rPr>
              <a:t>Rotarian Code of Conduct</a:t>
            </a:r>
          </a:p>
        </p:txBody>
      </p:sp>
      <p:pic>
        <p:nvPicPr>
          <p:cNvPr id="11" name="Picture 10" descr="Logo&#10;&#10;Description automatically generated">
            <a:extLst>
              <a:ext uri="{FF2B5EF4-FFF2-40B4-BE49-F238E27FC236}">
                <a16:creationId xmlns:a16="http://schemas.microsoft.com/office/drawing/2014/main" id="{53BC3A37-B3D1-EF42-C926-D5707F987F15}"/>
              </a:ext>
            </a:extLst>
          </p:cNvPr>
          <p:cNvPicPr>
            <a:picLocks noChangeAspect="1"/>
          </p:cNvPicPr>
          <p:nvPr/>
        </p:nvPicPr>
        <p:blipFill>
          <a:blip r:embed="rId3"/>
          <a:stretch>
            <a:fillRect/>
          </a:stretch>
        </p:blipFill>
        <p:spPr>
          <a:xfrm>
            <a:off x="9498842" y="366422"/>
            <a:ext cx="1954541" cy="732954"/>
          </a:xfrm>
          <a:prstGeom prst="rect">
            <a:avLst/>
          </a:prstGeom>
        </p:spPr>
      </p:pic>
    </p:spTree>
    <p:extLst>
      <p:ext uri="{BB962C8B-B14F-4D97-AF65-F5344CB8AC3E}">
        <p14:creationId xmlns:p14="http://schemas.microsoft.com/office/powerpoint/2010/main" val="1415417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86" name="Rectangle 2868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675" name="Picture 28674" descr="A person holding a globe">
            <a:extLst>
              <a:ext uri="{FF2B5EF4-FFF2-40B4-BE49-F238E27FC236}">
                <a16:creationId xmlns:a16="http://schemas.microsoft.com/office/drawing/2014/main" id="{5A4187D3-86D4-BB31-C36B-105F6F5CDBAF}"/>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 y="10"/>
            <a:ext cx="9669642" cy="6857990"/>
          </a:xfrm>
          <a:prstGeom prst="rect">
            <a:avLst/>
          </a:prstGeom>
        </p:spPr>
      </p:pic>
      <p:sp>
        <p:nvSpPr>
          <p:cNvPr id="28688" name="Rectangle 2868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673" name="Rectangle 2">
            <a:extLst>
              <a:ext uri="{FF2B5EF4-FFF2-40B4-BE49-F238E27FC236}">
                <a16:creationId xmlns:a16="http://schemas.microsoft.com/office/drawing/2014/main" id="{6648DBA5-6E3C-E74F-3E7B-1494BB4ECC4A}"/>
              </a:ext>
            </a:extLst>
          </p:cNvPr>
          <p:cNvSpPr txBox="1">
            <a:spLocks noChangeArrowheads="1"/>
          </p:cNvSpPr>
          <p:nvPr/>
        </p:nvSpPr>
        <p:spPr bwMode="auto">
          <a:xfrm>
            <a:off x="7531610" y="365125"/>
            <a:ext cx="3822189" cy="189991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defTabSz="457200">
              <a:defRPr sz="2400">
                <a:solidFill>
                  <a:schemeClr val="tx1"/>
                </a:solidFill>
                <a:latin typeface="Arial" panose="020B0604020202020204" pitchFamily="34" charset="0"/>
                <a:ea typeface="ヒラギノ角ゴ Pro W3" panose="020B0300000000000000" pitchFamily="34" charset="-128"/>
              </a:defRPr>
            </a:lvl1pPr>
            <a:lvl2pPr marL="742950" indent="-285750" defTabSz="457200">
              <a:defRPr sz="2400">
                <a:solidFill>
                  <a:schemeClr val="tx1"/>
                </a:solidFill>
                <a:latin typeface="Arial" panose="020B0604020202020204" pitchFamily="34" charset="0"/>
                <a:ea typeface="ヒラギノ角ゴ Pro W3" panose="020B0300000000000000" pitchFamily="34" charset="-128"/>
              </a:defRPr>
            </a:lvl2pPr>
            <a:lvl3pPr marL="1143000" indent="-228600" defTabSz="457200">
              <a:defRPr sz="2400">
                <a:solidFill>
                  <a:schemeClr val="tx1"/>
                </a:solidFill>
                <a:latin typeface="Arial" panose="020B0604020202020204" pitchFamily="34" charset="0"/>
                <a:ea typeface="ヒラギノ角ゴ Pro W3" panose="020B0300000000000000" pitchFamily="34" charset="-128"/>
              </a:defRPr>
            </a:lvl3pPr>
            <a:lvl4pPr marL="1600200" indent="-228600" defTabSz="457200">
              <a:defRPr sz="2400">
                <a:solidFill>
                  <a:schemeClr val="tx1"/>
                </a:solidFill>
                <a:latin typeface="Arial" panose="020B0604020202020204" pitchFamily="34" charset="0"/>
                <a:ea typeface="ヒラギノ角ゴ Pro W3" panose="020B0300000000000000" pitchFamily="34" charset="-128"/>
              </a:defRPr>
            </a:lvl4pPr>
            <a:lvl5pPr marL="2057400" indent="-228600" defTabSz="457200">
              <a:defRPr sz="2400">
                <a:solidFill>
                  <a:schemeClr val="tx1"/>
                </a:solidFill>
                <a:latin typeface="Arial" panose="020B0604020202020204" pitchFamily="34" charset="0"/>
                <a:ea typeface="ヒラギノ角ゴ Pro W3" panose="020B0300000000000000"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pPr defTabSz="914400">
              <a:lnSpc>
                <a:spcPct val="90000"/>
              </a:lnSpc>
              <a:spcBef>
                <a:spcPct val="0"/>
              </a:spcBef>
              <a:spcAft>
                <a:spcPts val="600"/>
              </a:spcAft>
            </a:pPr>
            <a:r>
              <a:rPr lang="en-US" altLang="en-US" sz="4000">
                <a:latin typeface="+mj-lt"/>
                <a:ea typeface="+mj-ea"/>
                <a:cs typeface="+mj-cs"/>
              </a:rPr>
              <a:t>Rotary’s Vision Statement </a:t>
            </a:r>
          </a:p>
        </p:txBody>
      </p:sp>
      <p:sp>
        <p:nvSpPr>
          <p:cNvPr id="2" name="TextBox 1">
            <a:extLst>
              <a:ext uri="{FF2B5EF4-FFF2-40B4-BE49-F238E27FC236}">
                <a16:creationId xmlns:a16="http://schemas.microsoft.com/office/drawing/2014/main" id="{D6C64907-892D-D9BD-2B90-7B721181793B}"/>
              </a:ext>
            </a:extLst>
          </p:cNvPr>
          <p:cNvSpPr txBox="1"/>
          <p:nvPr/>
        </p:nvSpPr>
        <p:spPr>
          <a:xfrm>
            <a:off x="7045569" y="2434201"/>
            <a:ext cx="4806462" cy="3742762"/>
          </a:xfrm>
          <a:prstGeom prst="rect">
            <a:avLst/>
          </a:prstGeom>
        </p:spPr>
        <p:txBody>
          <a:bodyPr vert="horz" lIns="91440" tIns="45720" rIns="91440" bIns="45720" rtlCol="0">
            <a:normAutofit/>
          </a:bodyPr>
          <a:lstStyle/>
          <a:p>
            <a:pPr algn="ctr">
              <a:lnSpc>
                <a:spcPct val="90000"/>
              </a:lnSpc>
              <a:spcAft>
                <a:spcPts val="600"/>
              </a:spcAft>
            </a:pPr>
            <a:endParaRPr lang="en-US" sz="2000" b="1" dirty="0"/>
          </a:p>
          <a:p>
            <a:pPr algn="ctr">
              <a:lnSpc>
                <a:spcPct val="90000"/>
              </a:lnSpc>
              <a:spcAft>
                <a:spcPts val="600"/>
              </a:spcAft>
            </a:pPr>
            <a:r>
              <a:rPr lang="en-US" sz="2400" b="1" dirty="0"/>
              <a:t>TOGETHER</a:t>
            </a:r>
            <a:r>
              <a:rPr lang="en-US" sz="2400" dirty="0"/>
              <a:t> we see a World</a:t>
            </a:r>
          </a:p>
          <a:p>
            <a:pPr algn="ctr">
              <a:lnSpc>
                <a:spcPct val="90000"/>
              </a:lnSpc>
              <a:spcAft>
                <a:spcPts val="600"/>
              </a:spcAft>
            </a:pPr>
            <a:r>
              <a:rPr lang="en-US" sz="2400" dirty="0"/>
              <a:t>Where </a:t>
            </a:r>
            <a:r>
              <a:rPr lang="en-US" sz="2400" b="1" dirty="0"/>
              <a:t>PEOPLE</a:t>
            </a:r>
            <a:r>
              <a:rPr lang="en-US" sz="2400" dirty="0"/>
              <a:t> unite and take Action</a:t>
            </a:r>
          </a:p>
          <a:p>
            <a:pPr algn="ctr">
              <a:lnSpc>
                <a:spcPct val="90000"/>
              </a:lnSpc>
              <a:spcAft>
                <a:spcPts val="600"/>
              </a:spcAft>
            </a:pPr>
            <a:r>
              <a:rPr lang="en-US" sz="2400" dirty="0"/>
              <a:t>To </a:t>
            </a:r>
            <a:r>
              <a:rPr lang="en-US" sz="2400" b="1" dirty="0"/>
              <a:t>CREATE</a:t>
            </a:r>
            <a:r>
              <a:rPr lang="en-US" sz="2400" dirty="0"/>
              <a:t> lasting </a:t>
            </a:r>
          </a:p>
          <a:p>
            <a:pPr algn="ctr">
              <a:lnSpc>
                <a:spcPct val="90000"/>
              </a:lnSpc>
              <a:spcAft>
                <a:spcPts val="600"/>
              </a:spcAft>
            </a:pPr>
            <a:r>
              <a:rPr lang="en-US" sz="2400" b="1" dirty="0"/>
              <a:t>CHANGE</a:t>
            </a:r>
            <a:r>
              <a:rPr lang="en-US" sz="2400" dirty="0"/>
              <a:t> across the Globe </a:t>
            </a:r>
          </a:p>
          <a:p>
            <a:pPr algn="ctr">
              <a:lnSpc>
                <a:spcPct val="90000"/>
              </a:lnSpc>
              <a:spcAft>
                <a:spcPts val="600"/>
              </a:spcAft>
            </a:pPr>
            <a:r>
              <a:rPr lang="en-US" sz="2400" dirty="0"/>
              <a:t>In our Communities and in Ourselves</a:t>
            </a:r>
            <a:r>
              <a:rPr lang="en-US" sz="2000" dirty="0"/>
              <a:t>  </a:t>
            </a:r>
          </a:p>
          <a:p>
            <a:pPr indent="-228600">
              <a:lnSpc>
                <a:spcPct val="90000"/>
              </a:lnSpc>
              <a:spcAft>
                <a:spcPts val="600"/>
              </a:spcAft>
              <a:buFont typeface="Arial" panose="020B0604020202020204" pitchFamily="34" charset="0"/>
              <a:buChar char="•"/>
            </a:pPr>
            <a:endParaRPr lang="en-US" sz="2000" dirty="0"/>
          </a:p>
        </p:txBody>
      </p:sp>
      <p:pic>
        <p:nvPicPr>
          <p:cNvPr id="4" name="Google Shape;900;g2ea43e62083_0_175">
            <a:extLst>
              <a:ext uri="{FF2B5EF4-FFF2-40B4-BE49-F238E27FC236}">
                <a16:creationId xmlns:a16="http://schemas.microsoft.com/office/drawing/2014/main" id="{26B44EC3-5796-4D15-8C28-69DC907AE4EE}"/>
              </a:ext>
            </a:extLst>
          </p:cNvPr>
          <p:cNvPicPr>
            <a:picLocks noChangeAspect="1"/>
          </p:cNvPicPr>
          <p:nvPr/>
        </p:nvPicPr>
        <p:blipFill>
          <a:blip r:embed="rId4">
            <a:alphaModFix/>
          </a:blip>
          <a:stretch>
            <a:fillRect/>
          </a:stretch>
        </p:blipFill>
        <p:spPr>
          <a:xfrm>
            <a:off x="8775032" y="5350510"/>
            <a:ext cx="2698017" cy="1005840"/>
          </a:xfrm>
          <a:prstGeom prst="rect">
            <a:avLst/>
          </a:prstGeom>
          <a:noFill/>
          <a:ln>
            <a:noFill/>
          </a:ln>
        </p:spPr>
      </p:pic>
    </p:spTree>
    <p:extLst>
      <p:ext uri="{BB962C8B-B14F-4D97-AF65-F5344CB8AC3E}">
        <p14:creationId xmlns:p14="http://schemas.microsoft.com/office/powerpoint/2010/main" val="100860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59" name="Google Shape;859;p24"/>
          <p:cNvSpPr txBox="1"/>
          <p:nvPr/>
        </p:nvSpPr>
        <p:spPr>
          <a:xfrm>
            <a:off x="1791463" y="285750"/>
            <a:ext cx="8763000" cy="457200"/>
          </a:xfrm>
          <a:prstGeom prst="rect">
            <a:avLst/>
          </a:prstGeom>
          <a:noFill/>
          <a:ln>
            <a:noFill/>
          </a:ln>
        </p:spPr>
        <p:txBody>
          <a:bodyPr spcFirstLastPara="1" wrap="square" lIns="92063" tIns="46031" rIns="92063" bIns="46031" anchor="t" anchorCtr="0">
            <a:noAutofit/>
          </a:bodyPr>
          <a:lstStyle/>
          <a:p>
            <a:pPr>
              <a:buClr>
                <a:srgbClr val="000000"/>
              </a:buClr>
              <a:buSzPts val="4693"/>
            </a:pPr>
            <a:r>
              <a:rPr lang="en-US" sz="4400">
                <a:solidFill>
                  <a:srgbClr val="FFFFFF"/>
                </a:solidFill>
                <a:latin typeface="Times New Roman"/>
                <a:ea typeface="Times New Roman"/>
                <a:cs typeface="Times New Roman"/>
                <a:sym typeface="Times New Roman"/>
              </a:rPr>
              <a:t>  Resources </a:t>
            </a:r>
            <a:endParaRPr sz="1313">
              <a:solidFill>
                <a:srgbClr val="000000"/>
              </a:solidFill>
              <a:latin typeface="Arial"/>
              <a:ea typeface="Arial"/>
              <a:cs typeface="Arial"/>
              <a:sym typeface="Arial"/>
            </a:endParaRPr>
          </a:p>
        </p:txBody>
      </p:sp>
      <p:graphicFrame>
        <p:nvGraphicFramePr>
          <p:cNvPr id="860" name="Google Shape;860;p24"/>
          <p:cNvGraphicFramePr/>
          <p:nvPr>
            <p:extLst>
              <p:ext uri="{D42A27DB-BD31-4B8C-83A1-F6EECF244321}">
                <p14:modId xmlns:p14="http://schemas.microsoft.com/office/powerpoint/2010/main" val="2792672784"/>
              </p:ext>
            </p:extLst>
          </p:nvPr>
        </p:nvGraphicFramePr>
        <p:xfrm>
          <a:off x="967409" y="1274709"/>
          <a:ext cx="10402956" cy="4603765"/>
        </p:xfrm>
        <a:graphic>
          <a:graphicData uri="http://schemas.openxmlformats.org/drawingml/2006/table">
            <a:tbl>
              <a:tblPr firstRow="1" bandRow="1">
                <a:tableStyleId>{5FD0F851-EC5A-4D38-B0AD-8093EC10F338}</a:tableStyleId>
              </a:tblPr>
              <a:tblGrid>
                <a:gridCol w="2822713">
                  <a:extLst>
                    <a:ext uri="{9D8B030D-6E8A-4147-A177-3AD203B41FA5}">
                      <a16:colId xmlns:a16="http://schemas.microsoft.com/office/drawing/2014/main" val="20000"/>
                    </a:ext>
                  </a:extLst>
                </a:gridCol>
                <a:gridCol w="7580243">
                  <a:extLst>
                    <a:ext uri="{9D8B030D-6E8A-4147-A177-3AD203B41FA5}">
                      <a16:colId xmlns:a16="http://schemas.microsoft.com/office/drawing/2014/main" val="20001"/>
                    </a:ext>
                  </a:extLst>
                </a:gridCol>
              </a:tblGrid>
              <a:tr h="1019877">
                <a:tc>
                  <a:txBody>
                    <a:bodyPr/>
                    <a:lstStyle/>
                    <a:p>
                      <a:pPr marL="0" marR="0" lvl="0" indent="0" algn="l" rtl="0">
                        <a:lnSpc>
                          <a:spcPct val="100000"/>
                        </a:lnSpc>
                        <a:spcBef>
                          <a:spcPts val="0"/>
                        </a:spcBef>
                        <a:spcAft>
                          <a:spcPts val="0"/>
                        </a:spcAft>
                        <a:buClr>
                          <a:srgbClr val="000000"/>
                        </a:buClr>
                        <a:buSzPts val="2400"/>
                        <a:buFont typeface="Arial"/>
                        <a:buNone/>
                      </a:pPr>
                      <a:r>
                        <a:rPr lang="en-US" sz="1600" b="1" u="none" strike="noStrike" cap="none" dirty="0">
                          <a:solidFill>
                            <a:schemeClr val="dk1"/>
                          </a:solidFill>
                          <a:sym typeface="Times New Roman"/>
                        </a:rPr>
                        <a:t>Facebook </a:t>
                      </a:r>
                      <a:endParaRPr sz="1600" u="none" strike="noStrike" cap="none" dirty="0"/>
                    </a:p>
                  </a:txBody>
                  <a:tcPr marL="91430" marR="91430" marT="45703" marB="45703"/>
                </a:tc>
                <a:tc>
                  <a:txBody>
                    <a:bodyPr/>
                    <a:lstStyle/>
                    <a:p>
                      <a:pPr marL="285750" marR="0" lvl="0" indent="-285750" algn="l" rtl="0">
                        <a:lnSpc>
                          <a:spcPct val="100000"/>
                        </a:lnSpc>
                        <a:spcBef>
                          <a:spcPts val="0"/>
                        </a:spcBef>
                        <a:spcAft>
                          <a:spcPts val="0"/>
                        </a:spcAft>
                        <a:buClr>
                          <a:schemeClr val="dk1"/>
                        </a:buClr>
                        <a:buSzPts val="2400"/>
                        <a:buFont typeface="Arial"/>
                        <a:buChar char="•"/>
                      </a:pPr>
                      <a:r>
                        <a:rPr lang="en-US" sz="1600" b="0" u="none" strike="noStrike" cap="none" dirty="0">
                          <a:solidFill>
                            <a:schemeClr val="dk1"/>
                          </a:solidFill>
                          <a:sym typeface="Times New Roman"/>
                        </a:rPr>
                        <a:t>&lt;INCLUDE YOUR CLUB’s FB PAGE &gt;</a:t>
                      </a:r>
                    </a:p>
                    <a:p>
                      <a:pPr marL="285750" marR="0" lvl="0" indent="-285750" algn="l" rtl="0">
                        <a:lnSpc>
                          <a:spcPct val="100000"/>
                        </a:lnSpc>
                        <a:spcBef>
                          <a:spcPts val="0"/>
                        </a:spcBef>
                        <a:spcAft>
                          <a:spcPts val="0"/>
                        </a:spcAft>
                        <a:buClr>
                          <a:schemeClr val="dk1"/>
                        </a:buClr>
                        <a:buSzPts val="2400"/>
                        <a:buFont typeface="Arial"/>
                        <a:buChar char="•"/>
                      </a:pPr>
                      <a:r>
                        <a:rPr lang="en-US" sz="1600" b="0" u="none" strike="noStrike" cap="none" dirty="0">
                          <a:solidFill>
                            <a:schemeClr val="dk1"/>
                          </a:solidFill>
                          <a:sym typeface="Times New Roman"/>
                        </a:rPr>
                        <a:t>Rotary International </a:t>
                      </a:r>
                      <a:endParaRPr sz="1600" u="none" strike="noStrike" cap="none" dirty="0"/>
                    </a:p>
                    <a:p>
                      <a:pPr marL="285750" marR="0" lvl="0" indent="-285750" algn="l" rtl="0">
                        <a:lnSpc>
                          <a:spcPct val="100000"/>
                        </a:lnSpc>
                        <a:spcBef>
                          <a:spcPts val="0"/>
                        </a:spcBef>
                        <a:spcAft>
                          <a:spcPts val="0"/>
                        </a:spcAft>
                        <a:buClr>
                          <a:schemeClr val="dk1"/>
                        </a:buClr>
                        <a:buSzPts val="2400"/>
                        <a:buFont typeface="Arial"/>
                        <a:buChar char="•"/>
                      </a:pPr>
                      <a:r>
                        <a:rPr lang="en-US" sz="1600" b="0" u="none" strike="noStrike" cap="none" dirty="0">
                          <a:solidFill>
                            <a:schemeClr val="dk1"/>
                          </a:solidFill>
                          <a:sym typeface="Times New Roman"/>
                        </a:rPr>
                        <a:t>The Rotary District 5930 </a:t>
                      </a:r>
                      <a:endParaRPr sz="1600" dirty="0"/>
                    </a:p>
                    <a:p>
                      <a:pPr marL="285750" marR="0" lvl="0" indent="-285750" algn="l" rtl="0">
                        <a:lnSpc>
                          <a:spcPct val="100000"/>
                        </a:lnSpc>
                        <a:spcBef>
                          <a:spcPts val="0"/>
                        </a:spcBef>
                        <a:spcAft>
                          <a:spcPts val="0"/>
                        </a:spcAft>
                        <a:buClr>
                          <a:schemeClr val="dk1"/>
                        </a:buClr>
                        <a:buSzPts val="2400"/>
                        <a:buFont typeface="Arial"/>
                        <a:buChar char="•"/>
                      </a:pPr>
                      <a:r>
                        <a:rPr lang="en-US" sz="1600" b="0" u="none" strike="noStrike" cap="none" dirty="0">
                          <a:solidFill>
                            <a:schemeClr val="dk1"/>
                          </a:solidFill>
                          <a:sym typeface="Times New Roman"/>
                        </a:rPr>
                        <a:t>Rotary District 5930 Network </a:t>
                      </a:r>
                      <a:endParaRPr sz="1600" u="none" strike="noStrike" cap="none" dirty="0"/>
                    </a:p>
                  </a:txBody>
                  <a:tcPr marL="91430" marR="91430" marT="45703" marB="45703"/>
                </a:tc>
                <a:extLst>
                  <a:ext uri="{0D108BD9-81ED-4DB2-BD59-A6C34878D82A}">
                    <a16:rowId xmlns:a16="http://schemas.microsoft.com/office/drawing/2014/main" val="10000"/>
                  </a:ext>
                </a:extLst>
              </a:tr>
              <a:tr h="371403">
                <a:tc>
                  <a:txBody>
                    <a:bodyPr/>
                    <a:lstStyle/>
                    <a:p>
                      <a:pPr marL="0" marR="0" lvl="0" indent="0" algn="l" rtl="0">
                        <a:lnSpc>
                          <a:spcPct val="100000"/>
                        </a:lnSpc>
                        <a:spcBef>
                          <a:spcPts val="0"/>
                        </a:spcBef>
                        <a:spcAft>
                          <a:spcPts val="0"/>
                        </a:spcAft>
                        <a:buClr>
                          <a:srgbClr val="000000"/>
                        </a:buClr>
                        <a:buSzPts val="2400"/>
                        <a:buFont typeface="Arial"/>
                        <a:buNone/>
                      </a:pPr>
                      <a:r>
                        <a:rPr lang="en-US" sz="1600" b="1" u="none" strike="noStrike" cap="none" dirty="0">
                          <a:solidFill>
                            <a:schemeClr val="dk1"/>
                          </a:solidFill>
                          <a:sym typeface="Times New Roman"/>
                        </a:rPr>
                        <a:t>Instagram</a:t>
                      </a:r>
                      <a:endParaRPr sz="1600" u="none" strike="noStrike" cap="none" dirty="0"/>
                    </a:p>
                  </a:txBody>
                  <a:tcPr marL="91430" marR="91430" marT="45703" marB="45703"/>
                </a:tc>
                <a:tc>
                  <a:txBody>
                    <a:bodyPr/>
                    <a:lstStyle/>
                    <a:p>
                      <a:pPr marL="285750" marR="0" lvl="0" indent="-285750" algn="l" rtl="0">
                        <a:lnSpc>
                          <a:spcPct val="100000"/>
                        </a:lnSpc>
                        <a:spcBef>
                          <a:spcPts val="0"/>
                        </a:spcBef>
                        <a:spcAft>
                          <a:spcPts val="0"/>
                        </a:spcAft>
                        <a:buClr>
                          <a:schemeClr val="dk1"/>
                        </a:buClr>
                        <a:buSzPts val="2400"/>
                        <a:buFont typeface="Arial"/>
                        <a:buChar char="•"/>
                      </a:pPr>
                      <a:r>
                        <a:rPr lang="en-US" sz="1600" b="0" u="none" strike="noStrike" cap="none" dirty="0">
                          <a:solidFill>
                            <a:schemeClr val="dk1"/>
                          </a:solidFill>
                          <a:sym typeface="Times New Roman"/>
                        </a:rPr>
                        <a:t>@therotarydistrict5930</a:t>
                      </a:r>
                      <a:endParaRPr sz="1600" u="none" strike="noStrike" cap="none" dirty="0"/>
                    </a:p>
                  </a:txBody>
                  <a:tcPr marL="91430" marR="91430" marT="45703" marB="45703"/>
                </a:tc>
                <a:extLst>
                  <a:ext uri="{0D108BD9-81ED-4DB2-BD59-A6C34878D82A}">
                    <a16:rowId xmlns:a16="http://schemas.microsoft.com/office/drawing/2014/main" val="10001"/>
                  </a:ext>
                </a:extLst>
              </a:tr>
              <a:tr h="553633">
                <a:tc>
                  <a:txBody>
                    <a:bodyPr/>
                    <a:lstStyle/>
                    <a:p>
                      <a:pPr marL="0" marR="0" lvl="0" indent="0" algn="l" rtl="0">
                        <a:lnSpc>
                          <a:spcPct val="100000"/>
                        </a:lnSpc>
                        <a:spcBef>
                          <a:spcPts val="0"/>
                        </a:spcBef>
                        <a:spcAft>
                          <a:spcPts val="0"/>
                        </a:spcAft>
                        <a:buClr>
                          <a:srgbClr val="000000"/>
                        </a:buClr>
                        <a:buSzPts val="2400"/>
                        <a:buFont typeface="Arial"/>
                        <a:buNone/>
                      </a:pPr>
                      <a:r>
                        <a:rPr lang="en-US" sz="1600" b="1" u="none" strike="noStrike" kern="1200" cap="none" dirty="0">
                          <a:solidFill>
                            <a:schemeClr val="dk1"/>
                          </a:solidFill>
                          <a:sym typeface="Times New Roman"/>
                        </a:rPr>
                        <a:t>Rotary</a:t>
                      </a:r>
                      <a:r>
                        <a:rPr lang="en-US" sz="1600" b="1" u="none" strike="noStrike" cap="none" dirty="0">
                          <a:solidFill>
                            <a:schemeClr val="dk1"/>
                          </a:solidFill>
                          <a:sym typeface="Times New Roman"/>
                        </a:rPr>
                        <a:t> </a:t>
                      </a:r>
                      <a:r>
                        <a:rPr lang="en-US" sz="1600" b="1" u="none" strike="noStrike" kern="1200" cap="none" dirty="0">
                          <a:solidFill>
                            <a:schemeClr val="dk1"/>
                          </a:solidFill>
                          <a:sym typeface="Times New Roman"/>
                        </a:rPr>
                        <a:t>Club</a:t>
                      </a:r>
                      <a:r>
                        <a:rPr lang="en-US" sz="1600" b="1" u="none" strike="noStrike" cap="none" dirty="0">
                          <a:solidFill>
                            <a:schemeClr val="dk1"/>
                          </a:solidFill>
                          <a:sym typeface="Times New Roman"/>
                        </a:rPr>
                        <a:t> </a:t>
                      </a:r>
                      <a:r>
                        <a:rPr lang="en-US" sz="1600" b="1" u="none" strike="noStrike" kern="1200" cap="none" dirty="0">
                          <a:solidFill>
                            <a:schemeClr val="dk1"/>
                          </a:solidFill>
                          <a:sym typeface="Times New Roman"/>
                        </a:rPr>
                        <a:t>Locator</a:t>
                      </a:r>
                      <a:endParaRPr sz="1600" b="1" i="0" u="none" strike="noStrike" kern="1200" cap="none" dirty="0">
                        <a:solidFill>
                          <a:schemeClr val="dk1"/>
                        </a:solidFill>
                        <a:latin typeface="Times New Roman"/>
                        <a:cs typeface="Times New Roman"/>
                      </a:endParaRPr>
                    </a:p>
                  </a:txBody>
                  <a:tcPr marL="91430" marR="91430" marT="45703" marB="45703"/>
                </a:tc>
                <a:tc>
                  <a:txBody>
                    <a:bodyPr/>
                    <a:lstStyle/>
                    <a:p>
                      <a:pPr marL="285750" marR="0" lvl="0" indent="-285750" algn="l" rtl="0">
                        <a:lnSpc>
                          <a:spcPct val="100000"/>
                        </a:lnSpc>
                        <a:spcBef>
                          <a:spcPts val="0"/>
                        </a:spcBef>
                        <a:spcAft>
                          <a:spcPts val="0"/>
                        </a:spcAft>
                        <a:buClr>
                          <a:schemeClr val="dk1"/>
                        </a:buClr>
                        <a:buSzPts val="2400"/>
                        <a:buFont typeface="Arial"/>
                        <a:buChar char="•"/>
                      </a:pPr>
                      <a:r>
                        <a:rPr lang="en-US" sz="1600" b="0" u="sng" strike="noStrike" cap="none" dirty="0">
                          <a:solidFill>
                            <a:schemeClr val="dk1"/>
                          </a:solidFill>
                          <a:sym typeface="Times New Roman"/>
                          <a:hlinkClick r:id="rId3"/>
                        </a:rPr>
                        <a:t>https://my.rotary.org/en/club-search</a:t>
                      </a:r>
                      <a:endParaRPr lang="en-US" sz="1600" b="0" u="sng" strike="noStrike" cap="none" dirty="0">
                        <a:solidFill>
                          <a:schemeClr val="dk1"/>
                        </a:solidFill>
                        <a:sym typeface="Times New Roman"/>
                      </a:endParaRPr>
                    </a:p>
                    <a:p>
                      <a:pPr marL="285750" marR="0" lvl="0" indent="-285750" algn="l" rtl="0">
                        <a:lnSpc>
                          <a:spcPct val="100000"/>
                        </a:lnSpc>
                        <a:spcBef>
                          <a:spcPts val="0"/>
                        </a:spcBef>
                        <a:spcAft>
                          <a:spcPts val="0"/>
                        </a:spcAft>
                        <a:buClr>
                          <a:schemeClr val="dk1"/>
                        </a:buClr>
                        <a:buSzPts val="2400"/>
                        <a:buFont typeface="Arial"/>
                        <a:buChar char="•"/>
                      </a:pPr>
                      <a:r>
                        <a:rPr lang="en-US" sz="1600" b="0" u="none" strike="noStrike" cap="none" dirty="0">
                          <a:solidFill>
                            <a:schemeClr val="dk1"/>
                          </a:solidFill>
                          <a:sym typeface="Times New Roman"/>
                        </a:rPr>
                        <a:t>APP &gt; Rotary Club Locator</a:t>
                      </a:r>
                      <a:endParaRPr lang="en-US" sz="1600" b="0" i="0" u="none" strike="noStrike" cap="none" dirty="0">
                        <a:solidFill>
                          <a:schemeClr val="dk1"/>
                        </a:solidFill>
                        <a:latin typeface="Times New Roman"/>
                        <a:ea typeface="Times New Roman"/>
                        <a:cs typeface="Times New Roman"/>
                        <a:sym typeface="Times New Roman"/>
                      </a:endParaRPr>
                    </a:p>
                  </a:txBody>
                  <a:tcPr marL="91430" marR="91430" marT="45703" marB="45703"/>
                </a:tc>
                <a:extLst>
                  <a:ext uri="{0D108BD9-81ED-4DB2-BD59-A6C34878D82A}">
                    <a16:rowId xmlns:a16="http://schemas.microsoft.com/office/drawing/2014/main" val="10002"/>
                  </a:ext>
                </a:extLst>
              </a:tr>
              <a:tr h="553633">
                <a:tc>
                  <a:txBody>
                    <a:bodyPr/>
                    <a:lstStyle/>
                    <a:p>
                      <a:pPr marL="0" marR="0" lvl="0" indent="0" algn="l" rtl="0">
                        <a:lnSpc>
                          <a:spcPct val="100000"/>
                        </a:lnSpc>
                        <a:spcBef>
                          <a:spcPts val="0"/>
                        </a:spcBef>
                        <a:spcAft>
                          <a:spcPts val="0"/>
                        </a:spcAft>
                        <a:buClr>
                          <a:srgbClr val="000000"/>
                        </a:buClr>
                        <a:buSzPts val="2400"/>
                        <a:buFont typeface="Arial"/>
                        <a:buNone/>
                      </a:pPr>
                      <a:r>
                        <a:rPr lang="en-US" sz="1600" b="1" u="none" strike="noStrike" cap="none" dirty="0">
                          <a:solidFill>
                            <a:schemeClr val="dk1"/>
                          </a:solidFill>
                          <a:sym typeface="Arial"/>
                        </a:rPr>
                        <a:t>ClubRunner </a:t>
                      </a:r>
                      <a:endParaRPr sz="1600" b="1" i="0" u="none" strike="noStrike" cap="none" dirty="0">
                        <a:solidFill>
                          <a:schemeClr val="dk1"/>
                        </a:solidFill>
                        <a:latin typeface="Times New Roman"/>
                        <a:cs typeface="Times New Roman"/>
                        <a:sym typeface="Arial"/>
                      </a:endParaRPr>
                    </a:p>
                  </a:txBody>
                  <a:tcPr marL="91430" marR="91430" marT="45703" marB="45703"/>
                </a:tc>
                <a:tc>
                  <a:txBody>
                    <a:bodyPr/>
                    <a:lstStyle/>
                    <a:p>
                      <a:pPr marL="285750" marR="0" lvl="0" indent="-285750" algn="l" rtl="0">
                        <a:lnSpc>
                          <a:spcPct val="100000"/>
                        </a:lnSpc>
                        <a:spcBef>
                          <a:spcPts val="0"/>
                        </a:spcBef>
                        <a:spcAft>
                          <a:spcPts val="0"/>
                        </a:spcAft>
                        <a:buClr>
                          <a:srgbClr val="000000"/>
                        </a:buClr>
                        <a:buSzPts val="2400"/>
                        <a:buFont typeface="Arial"/>
                        <a:buChar char="•"/>
                      </a:pPr>
                      <a:r>
                        <a:rPr lang="en-US" sz="1600" b="0" u="none" strike="noStrike" cap="none" dirty="0">
                          <a:solidFill>
                            <a:schemeClr val="dk1"/>
                          </a:solidFill>
                          <a:sym typeface="Arial"/>
                        </a:rPr>
                        <a:t>APP  - Stay Connected with Your Club and District using the ClubRunner Mobile App (available to all Rotarians in the District’s ClubRunner database) </a:t>
                      </a:r>
                      <a:endParaRPr sz="1600" b="0" i="0" u="none" strike="noStrike" cap="none" dirty="0">
                        <a:solidFill>
                          <a:schemeClr val="dk1"/>
                        </a:solidFill>
                        <a:latin typeface="Times New Roman"/>
                        <a:cs typeface="Times New Roman"/>
                        <a:sym typeface="Arial"/>
                      </a:endParaRPr>
                    </a:p>
                  </a:txBody>
                  <a:tcPr marL="91430" marR="91430" marT="45703" marB="45703"/>
                </a:tc>
                <a:extLst>
                  <a:ext uri="{0D108BD9-81ED-4DB2-BD59-A6C34878D82A}">
                    <a16:rowId xmlns:a16="http://schemas.microsoft.com/office/drawing/2014/main" val="3764620370"/>
                  </a:ext>
                </a:extLst>
              </a:tr>
              <a:tr h="1109139">
                <a:tc>
                  <a:txBody>
                    <a:bodyPr/>
                    <a:lstStyle/>
                    <a:p>
                      <a:pPr marL="0" marR="0" lvl="0" indent="0" algn="l" defTabSz="914400" rtl="0" eaLnBrk="1" latinLnBrk="0" hangingPunct="1">
                        <a:lnSpc>
                          <a:spcPct val="100000"/>
                        </a:lnSpc>
                        <a:spcBef>
                          <a:spcPts val="0"/>
                        </a:spcBef>
                        <a:spcAft>
                          <a:spcPts val="0"/>
                        </a:spcAft>
                        <a:buClr>
                          <a:srgbClr val="000000"/>
                        </a:buClr>
                        <a:buSzPts val="2400"/>
                        <a:buFont typeface="Arial"/>
                        <a:buNone/>
                      </a:pPr>
                      <a:r>
                        <a:rPr lang="en-US" sz="1600" b="1" u="none" strike="noStrike" kern="1200" cap="none" dirty="0">
                          <a:solidFill>
                            <a:schemeClr val="dk1"/>
                          </a:solidFill>
                          <a:sym typeface="Times New Roman"/>
                        </a:rPr>
                        <a:t>Websites</a:t>
                      </a:r>
                      <a:endParaRPr sz="1600" b="1" i="0" u="none" strike="noStrike" kern="1200" cap="none" dirty="0">
                        <a:solidFill>
                          <a:schemeClr val="dk1"/>
                        </a:solidFill>
                        <a:latin typeface="Times New Roman"/>
                        <a:cs typeface="Times New Roman"/>
                      </a:endParaRPr>
                    </a:p>
                  </a:txBody>
                  <a:tcPr marL="91430" marR="91430" marT="45703" marB="45703"/>
                </a:tc>
                <a:tc>
                  <a:txBody>
                    <a:bodyPr/>
                    <a:lstStyle/>
                    <a:p>
                      <a:pPr marL="285750" marR="0" lvl="0" indent="-285750" algn="l" rtl="0">
                        <a:lnSpc>
                          <a:spcPct val="100000"/>
                        </a:lnSpc>
                        <a:spcBef>
                          <a:spcPts val="0"/>
                        </a:spcBef>
                        <a:spcAft>
                          <a:spcPts val="0"/>
                        </a:spcAft>
                        <a:buClr>
                          <a:srgbClr val="000000"/>
                        </a:buClr>
                        <a:buSzPts val="2400"/>
                        <a:buFont typeface="Arial"/>
                        <a:buChar char="•"/>
                      </a:pPr>
                      <a:r>
                        <a:rPr lang="en-US" sz="1600" b="0" u="sng" strike="noStrike" cap="none" dirty="0">
                          <a:solidFill>
                            <a:srgbClr val="000000"/>
                          </a:solidFill>
                          <a:sym typeface="Times New Roman"/>
                        </a:rPr>
                        <a:t> &lt;INCLUDE YOUR CLUB’s WEBSITE &gt; </a:t>
                      </a:r>
                    </a:p>
                    <a:p>
                      <a:pPr marL="285750" marR="0" lvl="0" indent="-285750" algn="l" rtl="0">
                        <a:lnSpc>
                          <a:spcPct val="100000"/>
                        </a:lnSpc>
                        <a:spcBef>
                          <a:spcPts val="0"/>
                        </a:spcBef>
                        <a:spcAft>
                          <a:spcPts val="0"/>
                        </a:spcAft>
                        <a:buClr>
                          <a:srgbClr val="000000"/>
                        </a:buClr>
                        <a:buSzPts val="2400"/>
                        <a:buFont typeface="Arial"/>
                        <a:buChar char="•"/>
                      </a:pPr>
                      <a:r>
                        <a:rPr lang="en-US" sz="1600" b="0" u="sng" strike="noStrike" cap="none" dirty="0">
                          <a:solidFill>
                            <a:srgbClr val="000000"/>
                          </a:solidFill>
                          <a:sym typeface="Times New Roman"/>
                        </a:rPr>
                        <a:t>https://www.rotary5930.org</a:t>
                      </a:r>
                      <a:endParaRPr sz="1600" dirty="0"/>
                    </a:p>
                    <a:p>
                      <a:pPr marL="285750" marR="0" lvl="0" indent="-285750" algn="l" rtl="0">
                        <a:lnSpc>
                          <a:spcPct val="100000"/>
                        </a:lnSpc>
                        <a:spcBef>
                          <a:spcPts val="0"/>
                        </a:spcBef>
                        <a:spcAft>
                          <a:spcPts val="0"/>
                        </a:spcAft>
                        <a:buClr>
                          <a:srgbClr val="000000"/>
                        </a:buClr>
                        <a:buSzPts val="2400"/>
                        <a:buFont typeface="Arial"/>
                        <a:buChar char="•"/>
                      </a:pPr>
                      <a:r>
                        <a:rPr lang="en-US" sz="1600" b="0" u="sng" strike="noStrike" cap="none" dirty="0">
                          <a:solidFill>
                            <a:srgbClr val="000000"/>
                          </a:solidFill>
                          <a:sym typeface="Times New Roman"/>
                          <a:hlinkClick r:id="rId4">
                            <a:extLst>
                              <a:ext uri="{A12FA001-AC4F-418D-AE19-62706E023703}">
                                <ahyp:hlinkClr xmlns:ahyp="http://schemas.microsoft.com/office/drawing/2018/hyperlinkcolor" val="tx"/>
                              </a:ext>
                            </a:extLst>
                          </a:hlinkClick>
                        </a:rPr>
                        <a:t>https://zones25b-29.org</a:t>
                      </a:r>
                      <a:r>
                        <a:rPr lang="en-US" sz="1600" b="0" u="none" strike="noStrike" cap="none" dirty="0">
                          <a:solidFill>
                            <a:srgbClr val="000000"/>
                          </a:solidFill>
                          <a:sym typeface="Times New Roman"/>
                        </a:rPr>
                        <a:t> </a:t>
                      </a:r>
                      <a:endParaRPr sz="1600" u="none" strike="noStrike" cap="none" dirty="0"/>
                    </a:p>
                    <a:p>
                      <a:pPr marL="285750" marR="0" lvl="0" indent="-285750" algn="l" rtl="0">
                        <a:lnSpc>
                          <a:spcPct val="100000"/>
                        </a:lnSpc>
                        <a:spcBef>
                          <a:spcPts val="0"/>
                        </a:spcBef>
                        <a:spcAft>
                          <a:spcPts val="0"/>
                        </a:spcAft>
                        <a:buClr>
                          <a:srgbClr val="000000"/>
                        </a:buClr>
                        <a:buSzPts val="2400"/>
                        <a:buFont typeface="Arial"/>
                        <a:buChar char="•"/>
                      </a:pPr>
                      <a:r>
                        <a:rPr lang="en-US" sz="1600" b="0" u="sng" strike="noStrike" cap="none" dirty="0">
                          <a:solidFill>
                            <a:srgbClr val="000000"/>
                          </a:solidFill>
                          <a:sym typeface="Times New Roman"/>
                          <a:hlinkClick r:id="rId5">
                            <a:extLst>
                              <a:ext uri="{A12FA001-AC4F-418D-AE19-62706E023703}">
                                <ahyp:hlinkClr xmlns:ahyp="http://schemas.microsoft.com/office/drawing/2018/hyperlinkcolor" val="tx"/>
                              </a:ext>
                            </a:extLst>
                          </a:hlinkClick>
                        </a:rPr>
                        <a:t>https://my.rotary.org</a:t>
                      </a:r>
                      <a:r>
                        <a:rPr lang="en-US" sz="1600" b="0" u="none" strike="noStrike" cap="none" dirty="0">
                          <a:solidFill>
                            <a:srgbClr val="000000"/>
                          </a:solidFill>
                          <a:sym typeface="Times New Roman"/>
                        </a:rPr>
                        <a:t> </a:t>
                      </a:r>
                      <a:endParaRPr sz="1600" dirty="0"/>
                    </a:p>
                  </a:txBody>
                  <a:tcPr marL="91430" marR="91430" marT="45703" marB="45703"/>
                </a:tc>
                <a:extLst>
                  <a:ext uri="{0D108BD9-81ED-4DB2-BD59-A6C34878D82A}">
                    <a16:rowId xmlns:a16="http://schemas.microsoft.com/office/drawing/2014/main" val="10003"/>
                  </a:ext>
                </a:extLst>
              </a:tr>
              <a:tr h="320510">
                <a:tc>
                  <a:txBody>
                    <a:bodyPr/>
                    <a:lstStyle/>
                    <a:p>
                      <a:pPr marL="0" marR="0" lvl="0" indent="0" algn="l" defTabSz="914400" rtl="0" eaLnBrk="1" latinLnBrk="0" hangingPunct="1">
                        <a:lnSpc>
                          <a:spcPct val="100000"/>
                        </a:lnSpc>
                        <a:spcBef>
                          <a:spcPts val="0"/>
                        </a:spcBef>
                        <a:spcAft>
                          <a:spcPts val="0"/>
                        </a:spcAft>
                        <a:buClr>
                          <a:srgbClr val="000000"/>
                        </a:buClr>
                        <a:buSzPts val="2400"/>
                        <a:buFont typeface="Arial"/>
                        <a:buNone/>
                      </a:pPr>
                      <a:r>
                        <a:rPr lang="en-US" sz="1600" b="1" u="none" strike="noStrike" kern="1200" cap="none" dirty="0">
                          <a:solidFill>
                            <a:schemeClr val="dk1"/>
                          </a:solidFill>
                        </a:rPr>
                        <a:t>LinkedIn </a:t>
                      </a:r>
                      <a:endParaRPr sz="1600" b="1" i="0" u="none" strike="noStrike" kern="1200" cap="none" dirty="0">
                        <a:solidFill>
                          <a:schemeClr val="dk1"/>
                        </a:solidFill>
                        <a:latin typeface="Times New Roman"/>
                        <a:cs typeface="Times New Roman"/>
                      </a:endParaRPr>
                    </a:p>
                  </a:txBody>
                  <a:tcPr marL="91430" marR="91430" marT="45703" marB="45703"/>
                </a:tc>
                <a:tc>
                  <a:txBody>
                    <a:bodyPr/>
                    <a:lstStyle/>
                    <a:p>
                      <a:pPr marL="285750" marR="0" lvl="0" indent="-285750" algn="l" rtl="0">
                        <a:lnSpc>
                          <a:spcPct val="100000"/>
                        </a:lnSpc>
                        <a:spcBef>
                          <a:spcPts val="0"/>
                        </a:spcBef>
                        <a:spcAft>
                          <a:spcPts val="0"/>
                        </a:spcAft>
                        <a:buClr>
                          <a:srgbClr val="000000"/>
                        </a:buClr>
                        <a:buSzPts val="2400"/>
                        <a:buFont typeface="Arial"/>
                        <a:buChar char="•"/>
                      </a:pPr>
                      <a:r>
                        <a:rPr lang="en-US" sz="1600" u="none" strike="noStrike" cap="none" dirty="0"/>
                        <a:t> </a:t>
                      </a:r>
                      <a:r>
                        <a:rPr lang="en-US" sz="1600" b="0" u="none" strike="noStrike" kern="1200" cap="none" dirty="0">
                          <a:solidFill>
                            <a:schemeClr val="dk1"/>
                          </a:solidFill>
                        </a:rPr>
                        <a:t>Rotary International </a:t>
                      </a:r>
                      <a:endParaRPr sz="1600" b="0" i="0" u="none" strike="noStrike" kern="1200" cap="none" dirty="0">
                        <a:solidFill>
                          <a:schemeClr val="dk1"/>
                        </a:solidFill>
                        <a:latin typeface="Times New Roman"/>
                        <a:cs typeface="Times New Roman"/>
                      </a:endParaRPr>
                    </a:p>
                  </a:txBody>
                  <a:tcPr marL="91430" marR="91430" marT="45703" marB="45703"/>
                </a:tc>
                <a:extLst>
                  <a:ext uri="{0D108BD9-81ED-4DB2-BD59-A6C34878D82A}">
                    <a16:rowId xmlns:a16="http://schemas.microsoft.com/office/drawing/2014/main" val="721853972"/>
                  </a:ext>
                </a:extLst>
              </a:tr>
              <a:tr h="563039">
                <a:tc>
                  <a:txBody>
                    <a:bodyPr/>
                    <a:lstStyle/>
                    <a:p>
                      <a:pPr marL="0" marR="0" lvl="0" indent="0" algn="l" rtl="0">
                        <a:lnSpc>
                          <a:spcPct val="100000"/>
                        </a:lnSpc>
                        <a:spcBef>
                          <a:spcPts val="0"/>
                        </a:spcBef>
                        <a:spcAft>
                          <a:spcPts val="0"/>
                        </a:spcAft>
                        <a:buClr>
                          <a:srgbClr val="000000"/>
                        </a:buClr>
                        <a:buSzPts val="2400"/>
                        <a:buFont typeface="Arial"/>
                        <a:buNone/>
                      </a:pPr>
                      <a:r>
                        <a:rPr lang="en-US" sz="1600" b="1" u="none" strike="noStrike" cap="none" dirty="0">
                          <a:solidFill>
                            <a:schemeClr val="dk1"/>
                          </a:solidFill>
                          <a:sym typeface="Times New Roman"/>
                        </a:rPr>
                        <a:t>Rotary Learning Center</a:t>
                      </a:r>
                      <a:endParaRPr sz="1600" u="none" strike="noStrike" cap="none" dirty="0"/>
                    </a:p>
                  </a:txBody>
                  <a:tcPr marL="91430" marR="91430" marT="45703" marB="45703"/>
                </a:tc>
                <a:tc>
                  <a:txBody>
                    <a:bodyPr/>
                    <a:lstStyle/>
                    <a:p>
                      <a:pPr marL="285750" marR="0" lvl="0" indent="-285750" algn="l" rtl="0">
                        <a:lnSpc>
                          <a:spcPct val="100000"/>
                        </a:lnSpc>
                        <a:spcBef>
                          <a:spcPts val="0"/>
                        </a:spcBef>
                        <a:spcAft>
                          <a:spcPts val="0"/>
                        </a:spcAft>
                        <a:buClr>
                          <a:srgbClr val="000000"/>
                        </a:buClr>
                        <a:buSzPts val="2400"/>
                        <a:buFont typeface="Arial"/>
                        <a:buChar char="•"/>
                      </a:pPr>
                      <a:r>
                        <a:rPr lang="en-US" sz="1600" b="0" u="sng" strike="noStrike" cap="none" dirty="0">
                          <a:solidFill>
                            <a:srgbClr val="000000"/>
                          </a:solidFill>
                          <a:sym typeface="Times New Roman"/>
                          <a:hlinkClick r:id="rId6">
                            <a:extLst>
                              <a:ext uri="{A12FA001-AC4F-418D-AE19-62706E023703}">
                                <ahyp:hlinkClr xmlns:ahyp="http://schemas.microsoft.com/office/drawing/2018/hyperlinkcolor" val="tx"/>
                              </a:ext>
                            </a:extLst>
                          </a:hlinkClick>
                        </a:rPr>
                        <a:t>https://learn.rotary.org/members/pages/36/course-catalogs</a:t>
                      </a:r>
                      <a:r>
                        <a:rPr lang="en-US" sz="1600" b="0" u="none" strike="noStrike" cap="none" dirty="0">
                          <a:solidFill>
                            <a:srgbClr val="000000"/>
                          </a:solidFill>
                          <a:sym typeface="Times New Roman"/>
                        </a:rPr>
                        <a:t> </a:t>
                      </a:r>
                      <a:endParaRPr sz="1600" u="none" strike="noStrike" cap="none" dirty="0"/>
                    </a:p>
                  </a:txBody>
                  <a:tcPr marL="91430" marR="91430" marT="45703" marB="45703"/>
                </a:tc>
                <a:extLst>
                  <a:ext uri="{0D108BD9-81ED-4DB2-BD59-A6C34878D82A}">
                    <a16:rowId xmlns:a16="http://schemas.microsoft.com/office/drawing/2014/main" val="10004"/>
                  </a:ext>
                </a:extLst>
              </a:tr>
            </a:tbl>
          </a:graphicData>
        </a:graphic>
      </p:graphicFrame>
      <p:pic>
        <p:nvPicPr>
          <p:cNvPr id="861" name="Google Shape;861;p24"/>
          <p:cNvPicPr preferRelativeResize="0"/>
          <p:nvPr/>
        </p:nvPicPr>
        <p:blipFill rotWithShape="1">
          <a:blip r:embed="rId7">
            <a:alphaModFix/>
          </a:blip>
          <a:srcRect/>
          <a:stretch/>
        </p:blipFill>
        <p:spPr>
          <a:xfrm>
            <a:off x="5273624" y="6172380"/>
            <a:ext cx="597419" cy="597419"/>
          </a:xfrm>
          <a:prstGeom prst="rect">
            <a:avLst/>
          </a:prstGeom>
          <a:noFill/>
          <a:ln>
            <a:noFill/>
          </a:ln>
        </p:spPr>
      </p:pic>
      <p:pic>
        <p:nvPicPr>
          <p:cNvPr id="862" name="Google Shape;862;p24"/>
          <p:cNvPicPr preferRelativeResize="0"/>
          <p:nvPr/>
        </p:nvPicPr>
        <p:blipFill rotWithShape="1">
          <a:blip r:embed="rId8">
            <a:alphaModFix/>
          </a:blip>
          <a:srcRect/>
          <a:stretch/>
        </p:blipFill>
        <p:spPr>
          <a:xfrm rot="5400000" flipH="1">
            <a:off x="6041352" y="6189817"/>
            <a:ext cx="559214" cy="559214"/>
          </a:xfrm>
          <a:prstGeom prst="rect">
            <a:avLst/>
          </a:prstGeom>
          <a:noFill/>
          <a:ln>
            <a:noFill/>
          </a:ln>
        </p:spPr>
      </p:pic>
      <p:pic>
        <p:nvPicPr>
          <p:cNvPr id="863" name="Google Shape;863;p24"/>
          <p:cNvPicPr preferRelativeResize="0"/>
          <p:nvPr/>
        </p:nvPicPr>
        <p:blipFill rotWithShape="1">
          <a:blip r:embed="rId9">
            <a:alphaModFix/>
          </a:blip>
          <a:srcRect/>
          <a:stretch/>
        </p:blipFill>
        <p:spPr>
          <a:xfrm>
            <a:off x="6874154" y="6184347"/>
            <a:ext cx="674688" cy="573484"/>
          </a:xfrm>
          <a:prstGeom prst="rect">
            <a:avLst/>
          </a:prstGeom>
          <a:noFill/>
          <a:ln>
            <a:noFill/>
          </a:ln>
        </p:spPr>
      </p:pic>
      <p:pic>
        <p:nvPicPr>
          <p:cNvPr id="865" name="Google Shape;865;p24"/>
          <p:cNvPicPr preferRelativeResize="0"/>
          <p:nvPr/>
        </p:nvPicPr>
        <p:blipFill rotWithShape="1">
          <a:blip r:embed="rId10">
            <a:alphaModFix/>
          </a:blip>
          <a:srcRect/>
          <a:stretch/>
        </p:blipFill>
        <p:spPr>
          <a:xfrm>
            <a:off x="7727931" y="6172380"/>
            <a:ext cx="549274" cy="558428"/>
          </a:xfrm>
          <a:prstGeom prst="rect">
            <a:avLst/>
          </a:prstGeom>
          <a:noFill/>
          <a:ln>
            <a:noFill/>
          </a:ln>
        </p:spPr>
      </p:pic>
      <p:pic>
        <p:nvPicPr>
          <p:cNvPr id="866" name="Google Shape;866;p24"/>
          <p:cNvPicPr preferRelativeResize="0"/>
          <p:nvPr/>
        </p:nvPicPr>
        <p:blipFill rotWithShape="1">
          <a:blip r:embed="rId11">
            <a:alphaModFix/>
          </a:blip>
          <a:srcRect/>
          <a:stretch/>
        </p:blipFill>
        <p:spPr>
          <a:xfrm>
            <a:off x="8574572" y="6162601"/>
            <a:ext cx="775852" cy="543096"/>
          </a:xfrm>
          <a:prstGeom prst="rect">
            <a:avLst/>
          </a:prstGeom>
          <a:noFill/>
          <a:ln>
            <a:noFill/>
          </a:ln>
        </p:spPr>
      </p:pic>
      <p:sp>
        <p:nvSpPr>
          <p:cNvPr id="2" name="Rectangle 1">
            <a:extLst>
              <a:ext uri="{FF2B5EF4-FFF2-40B4-BE49-F238E27FC236}">
                <a16:creationId xmlns:a16="http://schemas.microsoft.com/office/drawing/2014/main" id="{1D71DC14-9815-0642-C5CC-D1A2D9A77AD0}"/>
              </a:ext>
            </a:extLst>
          </p:cNvPr>
          <p:cNvSpPr/>
          <p:nvPr/>
        </p:nvSpPr>
        <p:spPr>
          <a:xfrm>
            <a:off x="0" y="313699"/>
            <a:ext cx="12192000" cy="847656"/>
          </a:xfrm>
          <a:prstGeom prst="rect">
            <a:avLst/>
          </a:prstGeom>
          <a:solidFill>
            <a:schemeClr val="accent6"/>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1005840" rtlCol="0" anchor="ctr"/>
          <a:lstStyle/>
          <a:p>
            <a:pPr algn="l" rtl="0"/>
            <a:r>
              <a:rPr lang="en-US" sz="2800" b="1" i="0" dirty="0">
                <a:ln>
                  <a:solidFill>
                    <a:schemeClr val="accent1">
                      <a:shade val="15000"/>
                    </a:schemeClr>
                  </a:solidFill>
                </a:ln>
                <a:solidFill>
                  <a:srgbClr val="000000"/>
                </a:solidFill>
                <a:effectLst/>
              </a:rPr>
              <a:t>Resources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019AA-B7B5-BAC2-D51A-88A57C6ED2B8}"/>
              </a:ext>
            </a:extLst>
          </p:cNvPr>
          <p:cNvSpPr>
            <a:spLocks noGrp="1"/>
          </p:cNvSpPr>
          <p:nvPr>
            <p:ph type="title"/>
          </p:nvPr>
        </p:nvSpPr>
        <p:spPr>
          <a:xfrm>
            <a:off x="572779" y="813124"/>
            <a:ext cx="4035565" cy="1325563"/>
          </a:xfrm>
        </p:spPr>
        <p:txBody>
          <a:bodyPr>
            <a:normAutofit/>
          </a:bodyPr>
          <a:lstStyle/>
          <a:p>
            <a:r>
              <a:rPr lang="en-US" sz="4000" b="1" dirty="0">
                <a:solidFill>
                  <a:srgbClr val="184493"/>
                </a:solidFill>
                <a:latin typeface="+mn-lt"/>
              </a:rPr>
              <a:t>Community </a:t>
            </a:r>
            <a:br>
              <a:rPr lang="en-US" sz="4000" b="1" dirty="0">
                <a:solidFill>
                  <a:srgbClr val="184493"/>
                </a:solidFill>
                <a:latin typeface="+mn-lt"/>
              </a:rPr>
            </a:br>
            <a:r>
              <a:rPr lang="en-US" sz="4000" b="1" dirty="0">
                <a:solidFill>
                  <a:srgbClr val="184493"/>
                </a:solidFill>
                <a:latin typeface="+mn-lt"/>
              </a:rPr>
              <a:t>Legacy</a:t>
            </a:r>
            <a:endParaRPr lang="en-US" sz="4000" dirty="0">
              <a:solidFill>
                <a:srgbClr val="184493"/>
              </a:solidFill>
              <a:latin typeface="+mn-lt"/>
            </a:endParaRPr>
          </a:p>
        </p:txBody>
      </p:sp>
      <p:sp>
        <p:nvSpPr>
          <p:cNvPr id="3" name="TextBox 2">
            <a:extLst>
              <a:ext uri="{FF2B5EF4-FFF2-40B4-BE49-F238E27FC236}">
                <a16:creationId xmlns:a16="http://schemas.microsoft.com/office/drawing/2014/main" id="{95356065-B134-FE47-BDC5-DA9F76072711}"/>
              </a:ext>
            </a:extLst>
          </p:cNvPr>
          <p:cNvSpPr txBox="1"/>
          <p:nvPr/>
        </p:nvSpPr>
        <p:spPr>
          <a:xfrm>
            <a:off x="723404" y="2258312"/>
            <a:ext cx="644995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F4A925"/>
              </a:buClr>
              <a:buSzTx/>
              <a:buFontTx/>
              <a:buNone/>
              <a:tabLst/>
              <a:defRPr/>
            </a:pPr>
            <a:r>
              <a:rPr kumimoji="0" lang="en-US" sz="1800" b="1" i="0" u="none" strike="noStrike" kern="1200" cap="none" spc="0" normalizeH="0" baseline="0" noProof="0" dirty="0">
                <a:ln>
                  <a:noFill/>
                </a:ln>
                <a:solidFill>
                  <a:srgbClr val="184493"/>
                </a:solidFill>
                <a:effectLst/>
                <a:uLnTx/>
                <a:uFillTx/>
                <a:ea typeface="+mn-ea"/>
                <a:cs typeface="+mn-cs"/>
              </a:rPr>
              <a:t>TITLE</a:t>
            </a:r>
          </a:p>
          <a:p>
            <a:pPr marL="342900" marR="0" lvl="0" indent="-342900" algn="l" defTabSz="914400" rtl="0" eaLnBrk="1" fontAlgn="auto" latinLnBrk="0" hangingPunct="1">
              <a:lnSpc>
                <a:spcPct val="100000"/>
              </a:lnSpc>
              <a:spcBef>
                <a:spcPts val="0"/>
              </a:spcBef>
              <a:spcAft>
                <a:spcPts val="0"/>
              </a:spcAft>
              <a:buClr>
                <a:srgbClr val="F4A925"/>
              </a:buClr>
              <a:buSzTx/>
              <a:buFont typeface="Wingdings" panose="05000000000000000000" pitchFamily="2" charset="2"/>
              <a:buChar char="§"/>
              <a:tabLst/>
              <a:defRPr/>
            </a:pPr>
            <a:r>
              <a:rPr lang="en-US" dirty="0">
                <a:solidFill>
                  <a:srgbClr val="184493"/>
                </a:solidFill>
              </a:rPr>
              <a:t> </a:t>
            </a:r>
          </a:p>
          <a:p>
            <a:pPr marL="342900" marR="0" lvl="0" indent="-342900" algn="l" defTabSz="914400" rtl="0" eaLnBrk="1" fontAlgn="auto" latinLnBrk="0" hangingPunct="1">
              <a:lnSpc>
                <a:spcPct val="100000"/>
              </a:lnSpc>
              <a:spcBef>
                <a:spcPts val="0"/>
              </a:spcBef>
              <a:spcAft>
                <a:spcPts val="0"/>
              </a:spcAft>
              <a:buClr>
                <a:srgbClr val="F4A925"/>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184493"/>
                </a:solidFill>
                <a:effectLst/>
                <a:uLnTx/>
                <a:uFillTx/>
                <a:ea typeface="+mn-ea"/>
                <a:cs typeface="+mn-cs"/>
              </a:rPr>
              <a:t> </a:t>
            </a:r>
          </a:p>
          <a:p>
            <a:pPr marL="0" marR="0" lvl="0" indent="0" algn="l" defTabSz="914400" rtl="0" eaLnBrk="1" fontAlgn="auto" latinLnBrk="0" hangingPunct="1">
              <a:lnSpc>
                <a:spcPct val="100000"/>
              </a:lnSpc>
              <a:spcBef>
                <a:spcPts val="0"/>
              </a:spcBef>
              <a:spcAft>
                <a:spcPts val="0"/>
              </a:spcAft>
              <a:buClr>
                <a:srgbClr val="F4A925"/>
              </a:buClr>
              <a:buSzTx/>
              <a:buFontTx/>
              <a:buNone/>
              <a:tabLst/>
              <a:defRPr/>
            </a:pPr>
            <a:endParaRPr kumimoji="0" lang="en-US" sz="1800" b="0" i="0" u="none" strike="noStrike" kern="1200" cap="none" spc="0" normalizeH="0" baseline="0" noProof="0" dirty="0">
              <a:ln>
                <a:noFill/>
              </a:ln>
              <a:solidFill>
                <a:srgbClr val="184493"/>
              </a:solidFill>
              <a:effectLst/>
              <a:uLnTx/>
              <a:uFillTx/>
              <a:latin typeface="Myriad Pro Light" panose="020B04030304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F4A925"/>
              </a:buClr>
              <a:buSzTx/>
              <a:buFontTx/>
              <a:buNone/>
              <a:tabLst/>
              <a:defRPr/>
            </a:pPr>
            <a:r>
              <a:rPr kumimoji="0" lang="en-US" sz="1800" b="1" i="0" u="none" strike="noStrike" kern="1200" cap="none" spc="0" normalizeH="0" baseline="0" noProof="0" dirty="0">
                <a:ln>
                  <a:noFill/>
                </a:ln>
                <a:solidFill>
                  <a:srgbClr val="184493"/>
                </a:solidFill>
                <a:effectLst/>
                <a:uLnTx/>
                <a:uFillTx/>
                <a:ea typeface="+mn-ea"/>
                <a:cs typeface="+mn-cs"/>
              </a:rPr>
              <a:t>TITLE</a:t>
            </a:r>
          </a:p>
          <a:p>
            <a:pPr marL="342900" marR="0" lvl="0" indent="-342900" algn="l" defTabSz="914400" rtl="0" eaLnBrk="1" fontAlgn="auto" latinLnBrk="0" hangingPunct="1">
              <a:lnSpc>
                <a:spcPct val="100000"/>
              </a:lnSpc>
              <a:spcBef>
                <a:spcPts val="0"/>
              </a:spcBef>
              <a:spcAft>
                <a:spcPts val="0"/>
              </a:spcAft>
              <a:buClr>
                <a:srgbClr val="F4A925"/>
              </a:buClr>
              <a:buSzTx/>
              <a:buFont typeface="Wingdings" panose="05000000000000000000" pitchFamily="2" charset="2"/>
              <a:buChar char="§"/>
              <a:tabLst/>
              <a:defRPr/>
            </a:pPr>
            <a:r>
              <a:rPr lang="en-US" dirty="0">
                <a:solidFill>
                  <a:srgbClr val="184493"/>
                </a:solidFill>
              </a:rPr>
              <a:t> </a:t>
            </a:r>
            <a:endParaRPr kumimoji="0" lang="en-US" sz="1800" b="0" i="0" u="none" strike="noStrike" kern="1200" cap="none" spc="0" normalizeH="0" baseline="0" noProof="0" dirty="0">
              <a:ln>
                <a:noFill/>
              </a:ln>
              <a:solidFill>
                <a:srgbClr val="184493"/>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
                <a:srgbClr val="F4A925"/>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184493"/>
                </a:solidFill>
                <a:effectLst/>
                <a:uLnTx/>
                <a:uFillTx/>
                <a:ea typeface="+mn-ea"/>
                <a:cs typeface="+mn-cs"/>
              </a:rPr>
              <a:t>	</a:t>
            </a:r>
          </a:p>
          <a:p>
            <a:pPr marL="0" marR="0" lvl="0" indent="0" algn="l" defTabSz="914400" rtl="0" eaLnBrk="1" fontAlgn="auto" latinLnBrk="0" hangingPunct="1">
              <a:lnSpc>
                <a:spcPct val="100000"/>
              </a:lnSpc>
              <a:spcBef>
                <a:spcPts val="0"/>
              </a:spcBef>
              <a:spcAft>
                <a:spcPts val="0"/>
              </a:spcAft>
              <a:buClr>
                <a:srgbClr val="F4A925"/>
              </a:buClr>
              <a:buSzTx/>
              <a:buFontTx/>
              <a:buNone/>
              <a:tabLst/>
              <a:defRPr/>
            </a:pPr>
            <a:br>
              <a:rPr kumimoji="0" lang="en-US" sz="1800" b="1" i="0" u="none" strike="noStrike" kern="1200" cap="none" spc="0" normalizeH="0" baseline="0" noProof="0" dirty="0">
                <a:ln>
                  <a:noFill/>
                </a:ln>
                <a:solidFill>
                  <a:srgbClr val="184493"/>
                </a:solidFill>
                <a:effectLst/>
                <a:uLnTx/>
                <a:uFillTx/>
                <a:latin typeface="Myriad Pro Light" panose="020B0403030403020204" pitchFamily="34" charset="0"/>
                <a:ea typeface="+mn-ea"/>
                <a:cs typeface="+mn-cs"/>
              </a:rPr>
            </a:br>
            <a:r>
              <a:rPr kumimoji="0" lang="en-US" sz="1800" b="1" i="0" u="none" strike="noStrike" kern="1200" cap="none" spc="0" normalizeH="0" baseline="0" noProof="0" dirty="0">
                <a:ln>
                  <a:noFill/>
                </a:ln>
                <a:solidFill>
                  <a:srgbClr val="184493"/>
                </a:solidFill>
                <a:effectLst/>
                <a:uLnTx/>
                <a:uFillTx/>
                <a:ea typeface="+mn-ea"/>
                <a:cs typeface="+mn-cs"/>
              </a:rPr>
              <a:t>TITLE</a:t>
            </a:r>
          </a:p>
          <a:p>
            <a:pPr marL="342900" marR="0" lvl="0" indent="-342900" algn="l" defTabSz="914400" rtl="0" eaLnBrk="1" fontAlgn="auto" latinLnBrk="0" hangingPunct="1">
              <a:lnSpc>
                <a:spcPct val="100000"/>
              </a:lnSpc>
              <a:spcBef>
                <a:spcPts val="0"/>
              </a:spcBef>
              <a:spcAft>
                <a:spcPts val="0"/>
              </a:spcAft>
              <a:buClr>
                <a:srgbClr val="F4A925"/>
              </a:buClr>
              <a:buSzTx/>
              <a:buFont typeface="Wingdings" panose="05000000000000000000" pitchFamily="2" charset="2"/>
              <a:buChar char="§"/>
              <a:tabLst/>
              <a:defRPr/>
            </a:pPr>
            <a:r>
              <a:rPr lang="en-US" dirty="0">
                <a:solidFill>
                  <a:srgbClr val="184493"/>
                </a:solidFill>
              </a:rPr>
              <a:t> </a:t>
            </a:r>
            <a:endParaRPr kumimoji="0" lang="en-US" sz="1800" b="0" i="0" u="none" strike="noStrike" kern="1200" cap="none" spc="0" normalizeH="0" baseline="0" noProof="0" dirty="0">
              <a:ln>
                <a:noFill/>
              </a:ln>
              <a:solidFill>
                <a:srgbClr val="184493"/>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
                <a:srgbClr val="F4A925"/>
              </a:buClr>
              <a:buSzTx/>
              <a:buFont typeface="Wingdings" panose="05000000000000000000" pitchFamily="2" charset="2"/>
              <a:buChar char="§"/>
              <a:tabLst/>
              <a:defRPr/>
            </a:pPr>
            <a:r>
              <a:rPr lang="en-US" dirty="0">
                <a:solidFill>
                  <a:srgbClr val="184493"/>
                </a:solidFill>
              </a:rPr>
              <a:t> </a:t>
            </a:r>
            <a:endParaRPr kumimoji="0" lang="en-US" sz="1800" b="0" i="0" u="none" strike="noStrike" kern="1200" cap="none" spc="0" normalizeH="0" baseline="0" noProof="0" dirty="0">
              <a:ln>
                <a:noFill/>
              </a:ln>
              <a:solidFill>
                <a:srgbClr val="184493"/>
              </a:solidFill>
              <a:effectLst/>
              <a:uLnTx/>
              <a:uFillTx/>
              <a:ea typeface="+mn-ea"/>
              <a:cs typeface="+mn-cs"/>
            </a:endParaRPr>
          </a:p>
        </p:txBody>
      </p:sp>
      <p:cxnSp>
        <p:nvCxnSpPr>
          <p:cNvPr id="25" name="Straight Connector 24">
            <a:extLst>
              <a:ext uri="{FF2B5EF4-FFF2-40B4-BE49-F238E27FC236}">
                <a16:creationId xmlns:a16="http://schemas.microsoft.com/office/drawing/2014/main" id="{ADB354B4-BD2B-6C26-F479-F332F2A91A7F}"/>
              </a:ext>
            </a:extLst>
          </p:cNvPr>
          <p:cNvCxnSpPr>
            <a:cxnSpLocks/>
          </p:cNvCxnSpPr>
          <p:nvPr/>
        </p:nvCxnSpPr>
        <p:spPr>
          <a:xfrm>
            <a:off x="667877" y="2138684"/>
            <a:ext cx="5402819" cy="0"/>
          </a:xfrm>
          <a:prstGeom prst="line">
            <a:avLst/>
          </a:prstGeom>
          <a:ln w="19050">
            <a:solidFill>
              <a:srgbClr val="F4A925"/>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7B184CE-2DE1-5EA5-EA7B-C63BF8660363}"/>
              </a:ext>
            </a:extLst>
          </p:cNvPr>
          <p:cNvPicPr>
            <a:picLocks noChangeAspect="1"/>
          </p:cNvPicPr>
          <p:nvPr/>
        </p:nvPicPr>
        <p:blipFill>
          <a:blip r:embed="rId3"/>
          <a:srcRect/>
          <a:stretch/>
        </p:blipFill>
        <p:spPr>
          <a:xfrm>
            <a:off x="6923047" y="4706466"/>
            <a:ext cx="5268953" cy="2856943"/>
          </a:xfrm>
          <a:prstGeom prst="rect">
            <a:avLst/>
          </a:prstGeom>
        </p:spPr>
      </p:pic>
      <p:pic>
        <p:nvPicPr>
          <p:cNvPr id="6" name="Picture 5">
            <a:extLst>
              <a:ext uri="{FF2B5EF4-FFF2-40B4-BE49-F238E27FC236}">
                <a16:creationId xmlns:a16="http://schemas.microsoft.com/office/drawing/2014/main" id="{5D540561-6E82-8F1E-BE7F-DCAD405DB7C6}"/>
              </a:ext>
            </a:extLst>
          </p:cNvPr>
          <p:cNvPicPr>
            <a:picLocks noChangeAspect="1"/>
          </p:cNvPicPr>
          <p:nvPr/>
        </p:nvPicPr>
        <p:blipFill>
          <a:blip r:embed="rId4"/>
          <a:stretch>
            <a:fillRect/>
          </a:stretch>
        </p:blipFill>
        <p:spPr>
          <a:xfrm>
            <a:off x="5681707" y="813124"/>
            <a:ext cx="6172200" cy="4876800"/>
          </a:xfrm>
          <a:prstGeom prst="rect">
            <a:avLst/>
          </a:prstGeom>
        </p:spPr>
      </p:pic>
      <p:sp>
        <p:nvSpPr>
          <p:cNvPr id="8" name="TextBox 7">
            <a:extLst>
              <a:ext uri="{FF2B5EF4-FFF2-40B4-BE49-F238E27FC236}">
                <a16:creationId xmlns:a16="http://schemas.microsoft.com/office/drawing/2014/main" id="{7E2A146C-897F-4668-9B13-EBD942039777}"/>
              </a:ext>
            </a:extLst>
          </p:cNvPr>
          <p:cNvSpPr txBox="1"/>
          <p:nvPr/>
        </p:nvSpPr>
        <p:spPr>
          <a:xfrm rot="20208000">
            <a:off x="7718495" y="2454241"/>
            <a:ext cx="2338466" cy="1477328"/>
          </a:xfrm>
          <a:prstGeom prst="rect">
            <a:avLst/>
          </a:prstGeom>
          <a:noFill/>
        </p:spPr>
        <p:txBody>
          <a:bodyPr wrap="square" rtlCol="0">
            <a:spAutoFit/>
          </a:bodyPr>
          <a:lstStyle/>
          <a:p>
            <a:r>
              <a:rPr lang="en-US" b="1" dirty="0"/>
              <a:t>Insert  PHOTO(S) of your club’s Community Legacy (what are you known for?)</a:t>
            </a:r>
          </a:p>
        </p:txBody>
      </p:sp>
    </p:spTree>
    <p:extLst>
      <p:ext uri="{BB962C8B-B14F-4D97-AF65-F5344CB8AC3E}">
        <p14:creationId xmlns:p14="http://schemas.microsoft.com/office/powerpoint/2010/main" val="4023201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18BE0A5-603A-0F9C-D728-75008F02E04E}"/>
              </a:ext>
            </a:extLst>
          </p:cNvPr>
          <p:cNvPicPr>
            <a:picLocks noChangeAspect="1"/>
          </p:cNvPicPr>
          <p:nvPr/>
        </p:nvPicPr>
        <p:blipFill>
          <a:blip r:embed="rId3"/>
          <a:stretch/>
        </p:blipFill>
        <p:spPr>
          <a:xfrm>
            <a:off x="643467" y="1986189"/>
            <a:ext cx="5294716" cy="2885619"/>
          </a:xfrm>
          <a:prstGeom prst="rect">
            <a:avLst/>
          </a:prstGeom>
        </p:spPr>
      </p:pic>
      <p:cxnSp>
        <p:nvCxnSpPr>
          <p:cNvPr id="16" name="Straight Connector 15">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9D9F635-6306-13D7-B35A-2894512355CD}"/>
              </a:ext>
            </a:extLst>
          </p:cNvPr>
          <p:cNvSpPr txBox="1"/>
          <p:nvPr/>
        </p:nvSpPr>
        <p:spPr>
          <a:xfrm rot="20208000">
            <a:off x="6905525" y="2947950"/>
            <a:ext cx="4245728" cy="369332"/>
          </a:xfrm>
          <a:prstGeom prst="rect">
            <a:avLst/>
          </a:prstGeom>
          <a:noFill/>
        </p:spPr>
        <p:txBody>
          <a:bodyPr wrap="square" rtlCol="0">
            <a:spAutoFit/>
          </a:bodyPr>
          <a:lstStyle/>
          <a:p>
            <a:r>
              <a:rPr lang="en-US" b="1" dirty="0"/>
              <a:t>Insert your club’s People of Action Photos</a:t>
            </a:r>
          </a:p>
        </p:txBody>
      </p:sp>
    </p:spTree>
    <p:extLst>
      <p:ext uri="{BB962C8B-B14F-4D97-AF65-F5344CB8AC3E}">
        <p14:creationId xmlns:p14="http://schemas.microsoft.com/office/powerpoint/2010/main" val="1281654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0"/>
        <p:cNvGrpSpPr/>
        <p:nvPr/>
      </p:nvGrpSpPr>
      <p:grpSpPr>
        <a:xfrm>
          <a:off x="0" y="0"/>
          <a:ext cx="0" cy="0"/>
          <a:chOff x="0" y="0"/>
          <a:chExt cx="0" cy="0"/>
        </a:xfrm>
      </p:grpSpPr>
      <p:sp>
        <p:nvSpPr>
          <p:cNvPr id="522" name="Google Shape;522;p1"/>
          <p:cNvSpPr txBox="1"/>
          <p:nvPr/>
        </p:nvSpPr>
        <p:spPr>
          <a:xfrm>
            <a:off x="607985" y="3021266"/>
            <a:ext cx="6662610" cy="3044771"/>
          </a:xfrm>
          <a:prstGeom prst="rect">
            <a:avLst/>
          </a:prstGeom>
          <a:noFill/>
          <a:ln>
            <a:noFill/>
          </a:ln>
        </p:spPr>
        <p:txBody>
          <a:bodyPr spcFirstLastPara="1" wrap="square" lIns="68578" tIns="34289" rIns="68578" bIns="34289" anchor="b" anchorCtr="0">
            <a:normAutofit fontScale="70000" lnSpcReduction="20000"/>
          </a:bodyPr>
          <a:lstStyle/>
          <a:p>
            <a:pPr algn="ctr" defTabSz="857250">
              <a:lnSpc>
                <a:spcPct val="90000"/>
              </a:lnSpc>
              <a:buClr>
                <a:srgbClr val="000000"/>
              </a:buClr>
              <a:buSzPts val="4320"/>
            </a:pPr>
            <a:r>
              <a:rPr lang="en-US" sz="4600" b="1" kern="0" dirty="0">
                <a:solidFill>
                  <a:srgbClr val="000000"/>
                </a:solidFill>
                <a:latin typeface="Times New Roman"/>
                <a:ea typeface="Times New Roman"/>
                <a:cs typeface="Times New Roman"/>
                <a:sym typeface="Times New Roman"/>
              </a:rPr>
              <a:t>Welcome to Rotary</a:t>
            </a:r>
            <a:br>
              <a:rPr lang="en-US" sz="4050" b="1" kern="0" dirty="0">
                <a:solidFill>
                  <a:srgbClr val="000000"/>
                </a:solidFill>
                <a:latin typeface="Times New Roman"/>
                <a:ea typeface="Times New Roman"/>
                <a:cs typeface="Times New Roman"/>
                <a:sym typeface="Times New Roman"/>
              </a:rPr>
            </a:br>
            <a:endParaRPr lang="en-US" sz="1313" kern="0" dirty="0">
              <a:solidFill>
                <a:srgbClr val="000000"/>
              </a:solidFill>
              <a:latin typeface="Calibri" panose="020F0502020204030204" pitchFamily="34" charset="0"/>
              <a:ea typeface="Times New Roman"/>
              <a:cs typeface="Calibri" panose="020F0502020204030204" pitchFamily="34" charset="0"/>
              <a:sym typeface="Times New Roman"/>
            </a:endParaRPr>
          </a:p>
          <a:p>
            <a:pPr defTabSz="857250">
              <a:lnSpc>
                <a:spcPct val="90000"/>
              </a:lnSpc>
              <a:buClr>
                <a:srgbClr val="000000"/>
              </a:buClr>
              <a:buSzPts val="4320"/>
            </a:pPr>
            <a:endParaRPr lang="en-US" sz="2800" kern="0"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a:p>
            <a:pPr defTabSz="857250">
              <a:lnSpc>
                <a:spcPct val="90000"/>
              </a:lnSpc>
              <a:buClr>
                <a:srgbClr val="000000"/>
              </a:buClr>
              <a:buSzPts val="4320"/>
            </a:pPr>
            <a:r>
              <a:rPr lang="en-US" sz="2800" kern="0" dirty="0">
                <a:solidFill>
                  <a:srgbClr val="000000"/>
                </a:solidFill>
                <a:latin typeface="Times New Roman" panose="02020603050405020304" pitchFamily="18" charset="0"/>
                <a:ea typeface="Times New Roman"/>
                <a:cs typeface="Times New Roman" panose="02020603050405020304" pitchFamily="18" charset="0"/>
                <a:sym typeface="Times New Roman"/>
              </a:rPr>
              <a:t>Join us for the Rotary District 5930 </a:t>
            </a:r>
            <a:br>
              <a:rPr lang="en-US" sz="2800" kern="0" dirty="0">
                <a:solidFill>
                  <a:srgbClr val="000000"/>
                </a:solidFill>
                <a:latin typeface="Times New Roman" panose="02020603050405020304" pitchFamily="18" charset="0"/>
                <a:ea typeface="Times New Roman"/>
                <a:cs typeface="Times New Roman" panose="02020603050405020304" pitchFamily="18" charset="0"/>
                <a:sym typeface="Times New Roman"/>
              </a:rPr>
            </a:br>
            <a:br>
              <a:rPr lang="en-US" sz="2800" kern="0" dirty="0">
                <a:solidFill>
                  <a:srgbClr val="000000"/>
                </a:solidFill>
                <a:latin typeface="Times New Roman" panose="02020603050405020304" pitchFamily="18" charset="0"/>
                <a:ea typeface="Times New Roman"/>
                <a:cs typeface="Times New Roman" panose="02020603050405020304" pitchFamily="18" charset="0"/>
                <a:sym typeface="Times New Roman"/>
              </a:rPr>
            </a:br>
            <a:r>
              <a:rPr lang="en-US" sz="2800" b="1" kern="0" dirty="0">
                <a:solidFill>
                  <a:srgbClr val="000000"/>
                </a:solidFill>
                <a:latin typeface="Times New Roman" panose="02020603050405020304" pitchFamily="18" charset="0"/>
                <a:ea typeface="Times New Roman"/>
                <a:cs typeface="Times New Roman" panose="02020603050405020304" pitchFamily="18" charset="0"/>
                <a:sym typeface="Times New Roman"/>
              </a:rPr>
              <a:t>New Member &amp; Sponsor Orientation </a:t>
            </a:r>
            <a:r>
              <a:rPr lang="en-US" sz="2800" kern="0" dirty="0">
                <a:solidFill>
                  <a:srgbClr val="000000"/>
                </a:solidFill>
                <a:latin typeface="Times New Roman" panose="02020603050405020304" pitchFamily="18" charset="0"/>
                <a:ea typeface="Times New Roman"/>
                <a:cs typeface="Times New Roman" panose="02020603050405020304" pitchFamily="18" charset="0"/>
                <a:sym typeface="Times New Roman"/>
              </a:rPr>
              <a:t>(virtual) *</a:t>
            </a:r>
          </a:p>
          <a:p>
            <a:pPr defTabSz="857250">
              <a:lnSpc>
                <a:spcPct val="90000"/>
              </a:lnSpc>
              <a:buClr>
                <a:srgbClr val="000000"/>
              </a:buClr>
              <a:buSzPts val="4320"/>
            </a:pPr>
            <a:endParaRPr lang="en-US" sz="2800" kern="0"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a:p>
            <a:pPr defTabSz="857250">
              <a:lnSpc>
                <a:spcPct val="90000"/>
              </a:lnSpc>
              <a:buClr>
                <a:srgbClr val="000000"/>
              </a:buClr>
              <a:buSzPts val="4320"/>
            </a:pPr>
            <a:r>
              <a:rPr lang="en-US" sz="2800" kern="0" dirty="0">
                <a:solidFill>
                  <a:srgbClr val="000000"/>
                </a:solidFill>
                <a:latin typeface="Times New Roman" panose="02020603050405020304" pitchFamily="18" charset="0"/>
                <a:ea typeface="Times New Roman"/>
                <a:cs typeface="Times New Roman" panose="02020603050405020304" pitchFamily="18" charset="0"/>
                <a:sym typeface="Times New Roman"/>
              </a:rPr>
              <a:t>The focus is on District 5930 and Rotary International </a:t>
            </a:r>
          </a:p>
          <a:p>
            <a:pPr defTabSz="857250">
              <a:lnSpc>
                <a:spcPct val="90000"/>
              </a:lnSpc>
              <a:buClr>
                <a:srgbClr val="000000"/>
              </a:buClr>
              <a:buSzPts val="4320"/>
            </a:pPr>
            <a:endParaRPr lang="en-US" sz="2800" kern="0"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a:p>
            <a:pPr defTabSz="857250">
              <a:lnSpc>
                <a:spcPct val="90000"/>
              </a:lnSpc>
              <a:buClr>
                <a:srgbClr val="000000"/>
              </a:buClr>
              <a:buSzPts val="4320"/>
            </a:pPr>
            <a:r>
              <a:rPr lang="en-US" sz="2800" kern="0" dirty="0">
                <a:solidFill>
                  <a:srgbClr val="000000"/>
                </a:solidFill>
                <a:latin typeface="Times New Roman" panose="02020603050405020304" pitchFamily="18" charset="0"/>
                <a:ea typeface="Times New Roman"/>
                <a:cs typeface="Times New Roman" panose="02020603050405020304" pitchFamily="18" charset="0"/>
                <a:sym typeface="Times New Roman"/>
              </a:rPr>
              <a:t>You will receive an e-mail to pre-register (no charge) </a:t>
            </a:r>
          </a:p>
          <a:p>
            <a:pPr defTabSz="857250">
              <a:lnSpc>
                <a:spcPct val="90000"/>
              </a:lnSpc>
              <a:buClr>
                <a:srgbClr val="000000"/>
              </a:buClr>
              <a:buSzPts val="4320"/>
            </a:pPr>
            <a:endParaRPr lang="en-US" sz="2000" kern="0"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a:p>
            <a:pPr defTabSz="857250">
              <a:lnSpc>
                <a:spcPct val="90000"/>
              </a:lnSpc>
              <a:buClr>
                <a:srgbClr val="000000"/>
              </a:buClr>
              <a:buSzPts val="4320"/>
            </a:pPr>
            <a:endParaRPr lang="en-US" sz="2000" kern="0"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a:p>
            <a:pPr defTabSz="857250">
              <a:lnSpc>
                <a:spcPct val="90000"/>
              </a:lnSpc>
              <a:buClr>
                <a:srgbClr val="000000"/>
              </a:buClr>
              <a:buSzPts val="4320"/>
            </a:pPr>
            <a:endParaRPr lang="en-US" sz="2000" b="1" kern="0"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a:p>
            <a:pPr defTabSz="857250">
              <a:lnSpc>
                <a:spcPct val="90000"/>
              </a:lnSpc>
              <a:buClr>
                <a:srgbClr val="000000"/>
              </a:buClr>
              <a:buSzPts val="4320"/>
            </a:pPr>
            <a:r>
              <a:rPr lang="en-US" sz="2000" b="1" kern="0" dirty="0">
                <a:solidFill>
                  <a:srgbClr val="000000"/>
                </a:solidFill>
                <a:latin typeface="Times New Roman" panose="02020603050405020304" pitchFamily="18" charset="0"/>
                <a:ea typeface="Times New Roman"/>
                <a:cs typeface="Times New Roman" panose="02020603050405020304" pitchFamily="18" charset="0"/>
                <a:sym typeface="Times New Roman"/>
              </a:rPr>
              <a:t>* July 21, 2025, Oct 20, 2025, Jan 19, 2026, or Apr 20, 2026 (date subject to change)</a:t>
            </a:r>
            <a:r>
              <a:rPr lang="en-US" sz="2000" kern="0"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p>
          <a:p>
            <a:pPr defTabSz="857250">
              <a:lnSpc>
                <a:spcPct val="90000"/>
              </a:lnSpc>
              <a:buClr>
                <a:srgbClr val="000000"/>
              </a:buClr>
              <a:buSzPts val="4320"/>
            </a:pPr>
            <a:endParaRPr lang="en-US" sz="1313" b="1" kern="0" dirty="0">
              <a:solidFill>
                <a:srgbClr val="000000"/>
              </a:solidFill>
              <a:latin typeface="Times New Roman"/>
              <a:ea typeface="Times New Roman"/>
              <a:cs typeface="Times New Roman"/>
              <a:sym typeface="Times New Roman"/>
            </a:endParaRPr>
          </a:p>
        </p:txBody>
      </p:sp>
      <p:sp>
        <p:nvSpPr>
          <p:cNvPr id="523" name="Google Shape;523;p1"/>
          <p:cNvSpPr/>
          <p:nvPr/>
        </p:nvSpPr>
        <p:spPr>
          <a:xfrm>
            <a:off x="2296092" y="2457173"/>
            <a:ext cx="2606040" cy="13716"/>
          </a:xfrm>
          <a:custGeom>
            <a:avLst/>
            <a:gdLst/>
            <a:ahLst/>
            <a:cxnLst/>
            <a:rect l="l" t="t" r="r" b="b"/>
            <a:pathLst>
              <a:path w="2779776" h="14630" fill="none" extrusionOk="0">
                <a:moveTo>
                  <a:pt x="0" y="0"/>
                </a:moveTo>
                <a:cubicBezTo>
                  <a:pt x="288036" y="27256"/>
                  <a:pt x="508474" y="3184"/>
                  <a:pt x="667146" y="0"/>
                </a:cubicBezTo>
                <a:cubicBezTo>
                  <a:pt x="825818" y="-3184"/>
                  <a:pt x="1124174" y="-13444"/>
                  <a:pt x="1306495" y="0"/>
                </a:cubicBezTo>
                <a:cubicBezTo>
                  <a:pt x="1488816" y="13444"/>
                  <a:pt x="1733781" y="-26685"/>
                  <a:pt x="1945843" y="0"/>
                </a:cubicBezTo>
                <a:cubicBezTo>
                  <a:pt x="2157905" y="26685"/>
                  <a:pt x="2489381" y="-39422"/>
                  <a:pt x="2779776" y="0"/>
                </a:cubicBezTo>
                <a:cubicBezTo>
                  <a:pt x="2780076" y="3228"/>
                  <a:pt x="2779080" y="9904"/>
                  <a:pt x="2779776" y="14630"/>
                </a:cubicBezTo>
                <a:cubicBezTo>
                  <a:pt x="2491711" y="39729"/>
                  <a:pt x="2338092" y="-13580"/>
                  <a:pt x="2029236" y="14630"/>
                </a:cubicBezTo>
                <a:cubicBezTo>
                  <a:pt x="1720380" y="42840"/>
                  <a:pt x="1668073" y="43336"/>
                  <a:pt x="1362090" y="14630"/>
                </a:cubicBezTo>
                <a:cubicBezTo>
                  <a:pt x="1056107" y="-14076"/>
                  <a:pt x="1000757" y="39079"/>
                  <a:pt x="722742" y="14630"/>
                </a:cubicBezTo>
                <a:cubicBezTo>
                  <a:pt x="444727" y="-9819"/>
                  <a:pt x="346138" y="32221"/>
                  <a:pt x="0" y="14630"/>
                </a:cubicBezTo>
                <a:cubicBezTo>
                  <a:pt x="-375" y="11522"/>
                  <a:pt x="131" y="6625"/>
                  <a:pt x="0" y="0"/>
                </a:cubicBezTo>
                <a:close/>
              </a:path>
              <a:path w="2779776" h="14630" extrusionOk="0">
                <a:moveTo>
                  <a:pt x="0" y="0"/>
                </a:moveTo>
                <a:cubicBezTo>
                  <a:pt x="205342" y="-21493"/>
                  <a:pt x="414993" y="-10901"/>
                  <a:pt x="639348" y="0"/>
                </a:cubicBezTo>
                <a:cubicBezTo>
                  <a:pt x="863703" y="10901"/>
                  <a:pt x="1169393" y="-13977"/>
                  <a:pt x="1389888" y="0"/>
                </a:cubicBezTo>
                <a:cubicBezTo>
                  <a:pt x="1610383" y="13977"/>
                  <a:pt x="1833066" y="-13792"/>
                  <a:pt x="2001439" y="0"/>
                </a:cubicBezTo>
                <a:cubicBezTo>
                  <a:pt x="2169812" y="13792"/>
                  <a:pt x="2391474" y="30174"/>
                  <a:pt x="2779776" y="0"/>
                </a:cubicBezTo>
                <a:cubicBezTo>
                  <a:pt x="2780122" y="5892"/>
                  <a:pt x="2779763" y="11307"/>
                  <a:pt x="2779776" y="14630"/>
                </a:cubicBezTo>
                <a:cubicBezTo>
                  <a:pt x="2543968" y="-12052"/>
                  <a:pt x="2330944" y="-2671"/>
                  <a:pt x="2112630" y="14630"/>
                </a:cubicBezTo>
                <a:cubicBezTo>
                  <a:pt x="1894316" y="31931"/>
                  <a:pt x="1520040" y="-540"/>
                  <a:pt x="1362090" y="14630"/>
                </a:cubicBezTo>
                <a:cubicBezTo>
                  <a:pt x="1204140" y="29800"/>
                  <a:pt x="1014855" y="14865"/>
                  <a:pt x="694944" y="14630"/>
                </a:cubicBezTo>
                <a:cubicBezTo>
                  <a:pt x="375033" y="14395"/>
                  <a:pt x="334448" y="-16463"/>
                  <a:pt x="0" y="14630"/>
                </a:cubicBezTo>
                <a:cubicBezTo>
                  <a:pt x="274" y="11309"/>
                  <a:pt x="376" y="5619"/>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85711" tIns="42844" rIns="85711" bIns="42844" anchor="ctr" anchorCtr="0">
            <a:noAutofit/>
          </a:bodyPr>
          <a:lstStyle/>
          <a:p>
            <a:pPr algn="ctr" defTabSz="857250">
              <a:buClr>
                <a:srgbClr val="000000"/>
              </a:buClr>
              <a:buSzPts val="1440"/>
            </a:pPr>
            <a:endParaRPr sz="1350" kern="0">
              <a:solidFill>
                <a:srgbClr val="FFFFFF"/>
              </a:solidFill>
              <a:latin typeface="Arial"/>
              <a:ea typeface="Arial"/>
              <a:cs typeface="Arial"/>
              <a:sym typeface="Arial"/>
            </a:endParaRPr>
          </a:p>
        </p:txBody>
      </p:sp>
      <p:sp>
        <p:nvSpPr>
          <p:cNvPr id="524" name="Google Shape;524;p1"/>
          <p:cNvSpPr txBox="1"/>
          <p:nvPr/>
        </p:nvSpPr>
        <p:spPr>
          <a:xfrm>
            <a:off x="1600368" y="6934769"/>
            <a:ext cx="3997489" cy="740715"/>
          </a:xfrm>
          <a:prstGeom prst="rect">
            <a:avLst/>
          </a:prstGeom>
          <a:noFill/>
          <a:ln>
            <a:noFill/>
          </a:ln>
        </p:spPr>
        <p:txBody>
          <a:bodyPr spcFirstLastPara="1" wrap="square" lIns="68578" tIns="0" rIns="68578" bIns="0" anchor="t" anchorCtr="0">
            <a:noAutofit/>
          </a:bodyPr>
          <a:lstStyle/>
          <a:p>
            <a:pPr defTabSz="857250">
              <a:buClr>
                <a:srgbClr val="000000"/>
              </a:buClr>
              <a:buSzPts val="2880"/>
            </a:pPr>
            <a:r>
              <a:rPr lang="en-US" sz="2700" b="1" kern="0" dirty="0">
                <a:solidFill>
                  <a:srgbClr val="DA1A5A"/>
                </a:solidFill>
                <a:latin typeface="Arial"/>
                <a:cs typeface="Arial"/>
                <a:sym typeface="Arial"/>
              </a:rPr>
              <a:t>New Member &amp; Sponsor Orientation</a:t>
            </a:r>
            <a:endParaRPr sz="2700" b="1" kern="0" dirty="0">
              <a:solidFill>
                <a:srgbClr val="DA1A5A"/>
              </a:solidFill>
              <a:latin typeface="Arial"/>
              <a:ea typeface="Arial"/>
              <a:cs typeface="Arial"/>
              <a:sym typeface="Arial"/>
            </a:endParaRPr>
          </a:p>
        </p:txBody>
      </p:sp>
      <p:pic>
        <p:nvPicPr>
          <p:cNvPr id="526" name="Google Shape;526;p1" descr="A person getting a mouth open&#10;&#10;Description automatically generated with medium confidence"/>
          <p:cNvPicPr preferRelativeResize="0"/>
          <p:nvPr/>
        </p:nvPicPr>
        <p:blipFill rotWithShape="1">
          <a:blip r:embed="rId3">
            <a:alphaModFix/>
          </a:blip>
          <a:srcRect/>
          <a:stretch/>
        </p:blipFill>
        <p:spPr>
          <a:xfrm>
            <a:off x="8549527" y="4182116"/>
            <a:ext cx="3034488" cy="2465523"/>
          </a:xfrm>
          <a:prstGeom prst="rect">
            <a:avLst/>
          </a:prstGeom>
          <a:noFill/>
          <a:ln>
            <a:noFill/>
          </a:ln>
        </p:spPr>
      </p:pic>
      <p:pic>
        <p:nvPicPr>
          <p:cNvPr id="7" name="Picture 6" descr="A logo of a company&#10;&#10;Description automatically generated">
            <a:extLst>
              <a:ext uri="{FF2B5EF4-FFF2-40B4-BE49-F238E27FC236}">
                <a16:creationId xmlns:a16="http://schemas.microsoft.com/office/drawing/2014/main" id="{E21630FE-1B06-1F6E-15BF-FCF507ECF34E}"/>
              </a:ext>
            </a:extLst>
          </p:cNvPr>
          <p:cNvPicPr>
            <a:picLocks noChangeAspect="1"/>
          </p:cNvPicPr>
          <p:nvPr/>
        </p:nvPicPr>
        <p:blipFill>
          <a:blip r:embed="rId4"/>
          <a:stretch>
            <a:fillRect/>
          </a:stretch>
        </p:blipFill>
        <p:spPr>
          <a:xfrm>
            <a:off x="-604155" y="-21949"/>
            <a:ext cx="9153682" cy="2479122"/>
          </a:xfrm>
          <a:prstGeom prst="rect">
            <a:avLst/>
          </a:prstGeom>
        </p:spPr>
      </p:pic>
      <p:pic>
        <p:nvPicPr>
          <p:cNvPr id="3" name="Picture 2" descr="A person wearing a hat&#10;&#10;AI-generated content may be incorrect.">
            <a:extLst>
              <a:ext uri="{FF2B5EF4-FFF2-40B4-BE49-F238E27FC236}">
                <a16:creationId xmlns:a16="http://schemas.microsoft.com/office/drawing/2014/main" id="{9765CE5D-4045-B0F5-FB5C-16D929F4343F}"/>
              </a:ext>
            </a:extLst>
          </p:cNvPr>
          <p:cNvPicPr>
            <a:picLocks noChangeAspect="1"/>
          </p:cNvPicPr>
          <p:nvPr/>
        </p:nvPicPr>
        <p:blipFill>
          <a:blip r:embed="rId5"/>
          <a:stretch>
            <a:fillRect/>
          </a:stretch>
        </p:blipFill>
        <p:spPr>
          <a:xfrm>
            <a:off x="9212426" y="210361"/>
            <a:ext cx="1708689" cy="38404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4" name="Google Shape;174;p2"/>
          <p:cNvSpPr txBox="1">
            <a:spLocks noGrp="1"/>
          </p:cNvSpPr>
          <p:nvPr>
            <p:ph type="body" sz="quarter" idx="13"/>
          </p:nvPr>
        </p:nvSpPr>
        <p:spPr>
          <a:xfrm>
            <a:off x="5117432" y="1899822"/>
            <a:ext cx="6236368" cy="2496245"/>
          </a:xfrm>
          <a:prstGeom prst="rect">
            <a:avLst/>
          </a:prstGeom>
        </p:spPr>
        <p:txBody>
          <a:bodyPr spcFirstLastPara="1" lIns="91425" tIns="45700" rIns="91425" bIns="45700" anchor="ctr" anchorCtr="0">
            <a:normAutofit lnSpcReduction="10000"/>
          </a:bodyPr>
          <a:lstStyle/>
          <a:p>
            <a:pPr marL="0" indent="0">
              <a:buNone/>
            </a:pPr>
            <a:r>
              <a:rPr lang="en-US" u="sng" dirty="0"/>
              <a:t>Mission</a:t>
            </a:r>
            <a:r>
              <a:rPr lang="en-US" dirty="0"/>
              <a:t>: </a:t>
            </a:r>
          </a:p>
          <a:p>
            <a:pPr marL="0" indent="0">
              <a:buNone/>
            </a:pPr>
            <a:r>
              <a:rPr lang="en-US" dirty="0"/>
              <a:t>We provide service to others, promote integrity, and advance world understanding, goodwill, and peace through our fellowship of business, professional, and community leaders.</a:t>
            </a:r>
          </a:p>
          <a:p>
            <a:pPr marL="0" lvl="0" indent="0" rtl="0">
              <a:spcBef>
                <a:spcPts val="1000"/>
              </a:spcBef>
              <a:spcAft>
                <a:spcPts val="0"/>
              </a:spcAft>
              <a:buSzPts val="1800"/>
              <a:buNone/>
            </a:pPr>
            <a:endParaRPr lang="en-US" sz="2000" dirty="0"/>
          </a:p>
        </p:txBody>
      </p:sp>
      <p:sp>
        <p:nvSpPr>
          <p:cNvPr id="3" name="Title 2">
            <a:extLst>
              <a:ext uri="{FF2B5EF4-FFF2-40B4-BE49-F238E27FC236}">
                <a16:creationId xmlns:a16="http://schemas.microsoft.com/office/drawing/2014/main" id="{8E2E07C7-DBA0-480F-A38A-0B74D75E1933}"/>
              </a:ext>
            </a:extLst>
          </p:cNvPr>
          <p:cNvSpPr>
            <a:spLocks noGrp="1"/>
          </p:cNvSpPr>
          <p:nvPr>
            <p:ph type="ctrTitle" idx="4294967295"/>
          </p:nvPr>
        </p:nvSpPr>
        <p:spPr>
          <a:xfrm>
            <a:off x="803190" y="2008467"/>
            <a:ext cx="2884823" cy="2387600"/>
          </a:xfrm>
        </p:spPr>
        <p:txBody>
          <a:bodyPr anchor="ctr">
            <a:normAutofit/>
          </a:bodyPr>
          <a:lstStyle/>
          <a:p>
            <a:pPr algn="ctr"/>
            <a:br>
              <a:rPr lang="en-US" sz="2800" dirty="0">
                <a:solidFill>
                  <a:srgbClr val="FFFFFF"/>
                </a:solidFill>
              </a:rPr>
            </a:br>
            <a:r>
              <a:rPr lang="en-US" b="1" i="1" dirty="0">
                <a:solidFill>
                  <a:srgbClr val="FFFFFF"/>
                </a:solidFill>
                <a:effectLst>
                  <a:outerShdw blurRad="38100" dist="38100" dir="2700000" algn="tl">
                    <a:srgbClr val="000000">
                      <a:alpha val="43137"/>
                    </a:srgbClr>
                  </a:outerShdw>
                </a:effectLst>
              </a:rPr>
              <a:t>Service Above Self </a:t>
            </a:r>
            <a:br>
              <a:rPr lang="en-US" dirty="0">
                <a:solidFill>
                  <a:srgbClr val="FFFFFF"/>
                </a:solidFill>
              </a:rPr>
            </a:br>
            <a:endParaRPr lang="en-US" dirty="0">
              <a:solidFill>
                <a:srgbClr val="FFFFFF"/>
              </a:solidFill>
            </a:endParaRPr>
          </a:p>
        </p:txBody>
      </p:sp>
      <p:sp>
        <p:nvSpPr>
          <p:cNvPr id="2" name="Title 2">
            <a:extLst>
              <a:ext uri="{FF2B5EF4-FFF2-40B4-BE49-F238E27FC236}">
                <a16:creationId xmlns:a16="http://schemas.microsoft.com/office/drawing/2014/main" id="{F7A1E15E-C466-0197-4B06-B7548A2380A5}"/>
              </a:ext>
            </a:extLst>
          </p:cNvPr>
          <p:cNvSpPr txBox="1">
            <a:spLocks/>
          </p:cNvSpPr>
          <p:nvPr/>
        </p:nvSpPr>
        <p:spPr>
          <a:xfrm>
            <a:off x="591586" y="1796374"/>
            <a:ext cx="3096427" cy="6655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rgbClr val="FFFFFF"/>
                </a:solidFill>
              </a:rPr>
              <a:t>Motto:</a:t>
            </a:r>
            <a:endParaRPr lang="en-US" dirty="0">
              <a:solidFill>
                <a:srgbClr val="FFFFFF"/>
              </a:solidFill>
            </a:endParaRPr>
          </a:p>
        </p:txBody>
      </p:sp>
      <p:sp>
        <p:nvSpPr>
          <p:cNvPr id="12" name="Slide Number Placeholder 11">
            <a:extLst>
              <a:ext uri="{FF2B5EF4-FFF2-40B4-BE49-F238E27FC236}">
                <a16:creationId xmlns:a16="http://schemas.microsoft.com/office/drawing/2014/main" id="{72BF4AA0-86A2-93AB-2588-63AFC7A74F8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pic>
        <p:nvPicPr>
          <p:cNvPr id="4" name="Google Shape;900;g2ea43e62083_0_175">
            <a:extLst>
              <a:ext uri="{FF2B5EF4-FFF2-40B4-BE49-F238E27FC236}">
                <a16:creationId xmlns:a16="http://schemas.microsoft.com/office/drawing/2014/main" id="{998A9D85-35F1-5063-3F78-3F1312792914}"/>
              </a:ext>
            </a:extLst>
          </p:cNvPr>
          <p:cNvPicPr>
            <a:picLocks noChangeAspect="1"/>
          </p:cNvPicPr>
          <p:nvPr/>
        </p:nvPicPr>
        <p:blipFill>
          <a:blip r:embed="rId3">
            <a:alphaModFix/>
          </a:blip>
          <a:stretch>
            <a:fillRect/>
          </a:stretch>
        </p:blipFill>
        <p:spPr>
          <a:xfrm>
            <a:off x="8775032" y="5350510"/>
            <a:ext cx="2698017" cy="100584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1AE4A29-2E29-0E9B-6532-937B1B3C4D01}"/>
              </a:ext>
            </a:extLst>
          </p:cNvPr>
          <p:cNvSpPr>
            <a:spLocks noGrp="1"/>
          </p:cNvSpPr>
          <p:nvPr>
            <p:ph type="body" sz="quarter" idx="15"/>
          </p:nvPr>
        </p:nvSpPr>
        <p:spPr/>
        <p:txBody>
          <a:bodyPr anchor="ctr">
            <a:normAutofit/>
          </a:bodyPr>
          <a:lstStyle/>
          <a:p>
            <a:pPr marL="0" indent="0">
              <a:buNone/>
            </a:pPr>
            <a:r>
              <a:rPr lang="en-US" dirty="0">
                <a:solidFill>
                  <a:srgbClr val="FFFFFF"/>
                </a:solidFill>
              </a:rPr>
              <a:t>Mission:</a:t>
            </a:r>
          </a:p>
          <a:p>
            <a:pPr marL="0" indent="0">
              <a:buNone/>
            </a:pPr>
            <a:r>
              <a:rPr lang="en-US" sz="2000" dirty="0">
                <a:solidFill>
                  <a:srgbClr val="FFFFFF"/>
                </a:solidFill>
              </a:rPr>
              <a:t>The Rotary Foundation helps Rotary members to advance world understanding, goodwill, and peace by improving health, providing quality education, improving the environment, and alleviating poverty.</a:t>
            </a:r>
          </a:p>
        </p:txBody>
      </p:sp>
      <p:pic>
        <p:nvPicPr>
          <p:cNvPr id="5" name="Picture 4" descr="Text, logo&#10;&#10;Description automatically generated">
            <a:extLst>
              <a:ext uri="{FF2B5EF4-FFF2-40B4-BE49-F238E27FC236}">
                <a16:creationId xmlns:a16="http://schemas.microsoft.com/office/drawing/2014/main" id="{A18EEE7C-7601-428E-8465-EE0A8BA946AD}"/>
              </a:ext>
            </a:extLst>
          </p:cNvPr>
          <p:cNvPicPr>
            <a:picLocks noChangeAspect="1"/>
          </p:cNvPicPr>
          <p:nvPr/>
        </p:nvPicPr>
        <p:blipFill>
          <a:blip r:embed="rId3"/>
          <a:stretch>
            <a:fillRect/>
          </a:stretch>
        </p:blipFill>
        <p:spPr>
          <a:xfrm>
            <a:off x="1441979" y="1549740"/>
            <a:ext cx="4531503" cy="1710643"/>
          </a:xfrm>
          <a:prstGeom prst="rect">
            <a:avLst/>
          </a:prstGeom>
        </p:spPr>
      </p:pic>
      <p:sp>
        <p:nvSpPr>
          <p:cNvPr id="9" name="Text Placeholder 8">
            <a:extLst>
              <a:ext uri="{FF2B5EF4-FFF2-40B4-BE49-F238E27FC236}">
                <a16:creationId xmlns:a16="http://schemas.microsoft.com/office/drawing/2014/main" id="{5C649968-74A8-8FD4-80EA-3B84C4363E3C}"/>
              </a:ext>
            </a:extLst>
          </p:cNvPr>
          <p:cNvSpPr>
            <a:spLocks noGrp="1"/>
          </p:cNvSpPr>
          <p:nvPr>
            <p:ph type="body" sz="quarter" idx="14"/>
          </p:nvPr>
        </p:nvSpPr>
        <p:spPr/>
        <p:txBody>
          <a:bodyPr>
            <a:normAutofit fontScale="62500" lnSpcReduction="20000"/>
          </a:bodyPr>
          <a:lstStyle/>
          <a:p>
            <a:pPr marL="0" indent="0">
              <a:buNone/>
            </a:pPr>
            <a:r>
              <a:rPr lang="en-US" sz="2800" b="1" dirty="0"/>
              <a:t>Founded 1917 </a:t>
            </a:r>
          </a:p>
          <a:p>
            <a:pPr marL="0" indent="0">
              <a:buNone/>
            </a:pPr>
            <a:r>
              <a:rPr lang="en-US" sz="2800" dirty="0"/>
              <a:t>Since it was founded more than 100 years ago, the Foundation has spent more than </a:t>
            </a:r>
            <a:r>
              <a:rPr lang="en-US" sz="2800" b="1" dirty="0"/>
              <a:t>$4 billion </a:t>
            </a:r>
            <a:r>
              <a:rPr lang="en-US" sz="2800" dirty="0"/>
              <a:t>on life-changing, sustainable projects.</a:t>
            </a:r>
            <a:br>
              <a:rPr lang="en-US" sz="2800" dirty="0"/>
            </a:br>
            <a:endParaRPr lang="en-US" dirty="0"/>
          </a:p>
        </p:txBody>
      </p:sp>
      <p:sp>
        <p:nvSpPr>
          <p:cNvPr id="16" name="Slide Number Placeholder 15">
            <a:extLst>
              <a:ext uri="{FF2B5EF4-FFF2-40B4-BE49-F238E27FC236}">
                <a16:creationId xmlns:a16="http://schemas.microsoft.com/office/drawing/2014/main" id="{F730D92B-8B3F-0A69-28F3-C2F93CD8643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Tree>
    <p:extLst>
      <p:ext uri="{BB962C8B-B14F-4D97-AF65-F5344CB8AC3E}">
        <p14:creationId xmlns:p14="http://schemas.microsoft.com/office/powerpoint/2010/main" val="2759855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C2EABCD-71A9-4508-48C1-C8AED16ACD5C}"/>
              </a:ext>
            </a:extLst>
          </p:cNvPr>
          <p:cNvSpPr/>
          <p:nvPr/>
        </p:nvSpPr>
        <p:spPr>
          <a:xfrm>
            <a:off x="346639" y="2233847"/>
            <a:ext cx="6449950" cy="38110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0" i="0" dirty="0">
                <a:solidFill>
                  <a:srgbClr val="39424A"/>
                </a:solidFill>
                <a:effectLst/>
              </a:rPr>
              <a:t>The Rotary Foundation transforms your gifts into service projects that change lives both close to home and around the world.</a:t>
            </a:r>
          </a:p>
        </p:txBody>
      </p:sp>
      <p:sp>
        <p:nvSpPr>
          <p:cNvPr id="2" name="Title 1">
            <a:extLst>
              <a:ext uri="{FF2B5EF4-FFF2-40B4-BE49-F238E27FC236}">
                <a16:creationId xmlns:a16="http://schemas.microsoft.com/office/drawing/2014/main" id="{5CA019AA-B7B5-BAC2-D51A-88A57C6ED2B8}"/>
              </a:ext>
            </a:extLst>
          </p:cNvPr>
          <p:cNvSpPr>
            <a:spLocks noGrp="1"/>
          </p:cNvSpPr>
          <p:nvPr>
            <p:ph type="title"/>
          </p:nvPr>
        </p:nvSpPr>
        <p:spPr>
          <a:xfrm>
            <a:off x="346639" y="813124"/>
            <a:ext cx="6449950" cy="1325563"/>
          </a:xfrm>
        </p:spPr>
        <p:txBody>
          <a:bodyPr>
            <a:normAutofit/>
          </a:bodyPr>
          <a:lstStyle/>
          <a:p>
            <a:r>
              <a:rPr lang="en-US" sz="4000" b="1" dirty="0">
                <a:solidFill>
                  <a:srgbClr val="184493"/>
                </a:solidFill>
                <a:latin typeface="Myriad Pro" panose="020B0503030403020204" pitchFamily="34" charset="0"/>
              </a:rPr>
              <a:t>Our Rotary Foundation</a:t>
            </a:r>
            <a:endParaRPr lang="en-US" sz="4000" dirty="0">
              <a:solidFill>
                <a:srgbClr val="184493"/>
              </a:solidFill>
            </a:endParaRPr>
          </a:p>
        </p:txBody>
      </p:sp>
      <p:cxnSp>
        <p:nvCxnSpPr>
          <p:cNvPr id="25" name="Straight Connector 24">
            <a:extLst>
              <a:ext uri="{FF2B5EF4-FFF2-40B4-BE49-F238E27FC236}">
                <a16:creationId xmlns:a16="http://schemas.microsoft.com/office/drawing/2014/main" id="{ADB354B4-BD2B-6C26-F479-F332F2A91A7F}"/>
              </a:ext>
            </a:extLst>
          </p:cNvPr>
          <p:cNvCxnSpPr>
            <a:cxnSpLocks/>
          </p:cNvCxnSpPr>
          <p:nvPr/>
        </p:nvCxnSpPr>
        <p:spPr>
          <a:xfrm>
            <a:off x="441737" y="2138684"/>
            <a:ext cx="5402819" cy="0"/>
          </a:xfrm>
          <a:prstGeom prst="line">
            <a:avLst/>
          </a:prstGeom>
          <a:ln w="19050">
            <a:solidFill>
              <a:srgbClr val="F4A925"/>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font, logo, symbol, graphics&#10;&#10;Description automatically generated">
            <a:extLst>
              <a:ext uri="{FF2B5EF4-FFF2-40B4-BE49-F238E27FC236}">
                <a16:creationId xmlns:a16="http://schemas.microsoft.com/office/drawing/2014/main" id="{49EEED3E-D2FB-09D3-81FC-B61FF85D71ED}"/>
              </a:ext>
            </a:extLst>
          </p:cNvPr>
          <p:cNvPicPr>
            <a:picLocks noChangeAspect="1"/>
          </p:cNvPicPr>
          <p:nvPr/>
        </p:nvPicPr>
        <p:blipFill>
          <a:blip r:embed="rId3"/>
          <a:stretch>
            <a:fillRect/>
          </a:stretch>
        </p:blipFill>
        <p:spPr>
          <a:xfrm>
            <a:off x="10302670" y="6023201"/>
            <a:ext cx="1628040" cy="612109"/>
          </a:xfrm>
          <a:prstGeom prst="rect">
            <a:avLst/>
          </a:prstGeom>
        </p:spPr>
      </p:pic>
      <p:pic>
        <p:nvPicPr>
          <p:cNvPr id="7" name="Picture 6">
            <a:extLst>
              <a:ext uri="{FF2B5EF4-FFF2-40B4-BE49-F238E27FC236}">
                <a16:creationId xmlns:a16="http://schemas.microsoft.com/office/drawing/2014/main" id="{674B3FFD-6986-7CCD-EDBE-E09E64E42A2B}"/>
              </a:ext>
            </a:extLst>
          </p:cNvPr>
          <p:cNvPicPr>
            <a:picLocks noChangeAspect="1"/>
          </p:cNvPicPr>
          <p:nvPr/>
        </p:nvPicPr>
        <p:blipFill>
          <a:blip r:embed="rId4"/>
          <a:stretch>
            <a:fillRect/>
          </a:stretch>
        </p:blipFill>
        <p:spPr>
          <a:xfrm>
            <a:off x="7434733" y="-8952"/>
            <a:ext cx="4757267" cy="3559212"/>
          </a:xfrm>
          <a:prstGeom prst="rect">
            <a:avLst/>
          </a:prstGeom>
        </p:spPr>
      </p:pic>
      <p:pic>
        <p:nvPicPr>
          <p:cNvPr id="8" name="Picture 6">
            <a:extLst>
              <a:ext uri="{FF2B5EF4-FFF2-40B4-BE49-F238E27FC236}">
                <a16:creationId xmlns:a16="http://schemas.microsoft.com/office/drawing/2014/main" id="{7536C570-42BD-1971-82A8-6AA4D34A23C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34733" y="3490024"/>
            <a:ext cx="4757267" cy="33679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A79AE99-E850-D4BE-1E69-8690E4A348FF}"/>
              </a:ext>
            </a:extLst>
          </p:cNvPr>
          <p:cNvSpPr txBox="1"/>
          <p:nvPr/>
        </p:nvSpPr>
        <p:spPr>
          <a:xfrm>
            <a:off x="522254" y="6329255"/>
            <a:ext cx="6098720" cy="400110"/>
          </a:xfrm>
          <a:prstGeom prst="rect">
            <a:avLst/>
          </a:prstGeom>
          <a:noFill/>
        </p:spPr>
        <p:txBody>
          <a:bodyPr wrap="square">
            <a:spAutoFit/>
          </a:bodyPr>
          <a:lstStyle/>
          <a:p>
            <a:pPr algn="l"/>
            <a:r>
              <a:rPr lang="en-US" sz="2000" b="1" i="0" dirty="0">
                <a:solidFill>
                  <a:srgbClr val="39424A"/>
                </a:solidFill>
                <a:effectLst/>
              </a:rPr>
              <a:t>Rotary Direct - https://</a:t>
            </a:r>
            <a:r>
              <a:rPr lang="en-US" sz="2000" b="1" i="0" dirty="0" err="1">
                <a:solidFill>
                  <a:srgbClr val="39424A"/>
                </a:solidFill>
                <a:effectLst/>
              </a:rPr>
              <a:t>my.rotary.org</a:t>
            </a:r>
            <a:r>
              <a:rPr lang="en-US" sz="2000" b="1" i="0" dirty="0">
                <a:solidFill>
                  <a:srgbClr val="39424A"/>
                </a:solidFill>
                <a:effectLst/>
              </a:rPr>
              <a:t>/</a:t>
            </a:r>
            <a:r>
              <a:rPr lang="en-US" sz="2000" b="1" i="0" dirty="0" err="1">
                <a:solidFill>
                  <a:srgbClr val="39424A"/>
                </a:solidFill>
                <a:effectLst/>
              </a:rPr>
              <a:t>en</a:t>
            </a:r>
            <a:r>
              <a:rPr lang="en-US" sz="2000" b="1" i="0" dirty="0">
                <a:solidFill>
                  <a:srgbClr val="39424A"/>
                </a:solidFill>
                <a:effectLst/>
              </a:rPr>
              <a:t>/rotary-direct</a:t>
            </a:r>
          </a:p>
        </p:txBody>
      </p:sp>
    </p:spTree>
    <p:extLst>
      <p:ext uri="{BB962C8B-B14F-4D97-AF65-F5344CB8AC3E}">
        <p14:creationId xmlns:p14="http://schemas.microsoft.com/office/powerpoint/2010/main" val="1989457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019AA-B7B5-BAC2-D51A-88A57C6ED2B8}"/>
              </a:ext>
            </a:extLst>
          </p:cNvPr>
          <p:cNvSpPr>
            <a:spLocks noGrp="1"/>
          </p:cNvSpPr>
          <p:nvPr>
            <p:ph type="title"/>
          </p:nvPr>
        </p:nvSpPr>
        <p:spPr>
          <a:xfrm>
            <a:off x="380994" y="374957"/>
            <a:ext cx="10515600" cy="1325563"/>
          </a:xfrm>
        </p:spPr>
        <p:txBody>
          <a:bodyPr>
            <a:normAutofit/>
          </a:bodyPr>
          <a:lstStyle/>
          <a:p>
            <a:r>
              <a:rPr lang="en-US" sz="3600" b="1" dirty="0">
                <a:solidFill>
                  <a:srgbClr val="184493"/>
                </a:solidFill>
                <a:latin typeface="Myriad Pro" panose="020B0503030403020204" pitchFamily="34" charset="0"/>
              </a:rPr>
              <a:t>Rotary’s Areas of Focus</a:t>
            </a:r>
            <a:endParaRPr lang="en-US" sz="3600" dirty="0">
              <a:solidFill>
                <a:srgbClr val="184493"/>
              </a:solidFill>
            </a:endParaRPr>
          </a:p>
        </p:txBody>
      </p:sp>
      <p:sp>
        <p:nvSpPr>
          <p:cNvPr id="4" name="Rectangle 3">
            <a:extLst>
              <a:ext uri="{FF2B5EF4-FFF2-40B4-BE49-F238E27FC236}">
                <a16:creationId xmlns:a16="http://schemas.microsoft.com/office/drawing/2014/main" id="{21CBB54D-55B3-99A4-7ABE-FCD42C9304C1}"/>
              </a:ext>
            </a:extLst>
          </p:cNvPr>
          <p:cNvSpPr/>
          <p:nvPr/>
        </p:nvSpPr>
        <p:spPr>
          <a:xfrm>
            <a:off x="0" y="6588476"/>
            <a:ext cx="12192000" cy="269524"/>
          </a:xfrm>
          <a:prstGeom prst="rect">
            <a:avLst/>
          </a:prstGeom>
          <a:solidFill>
            <a:srgbClr val="1844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A85A8548-3AC0-AA4E-6C31-F80C699B9FBB}"/>
              </a:ext>
            </a:extLst>
          </p:cNvPr>
          <p:cNvCxnSpPr>
            <a:cxnSpLocks/>
          </p:cNvCxnSpPr>
          <p:nvPr/>
        </p:nvCxnSpPr>
        <p:spPr>
          <a:xfrm>
            <a:off x="476092" y="1394123"/>
            <a:ext cx="9396957" cy="0"/>
          </a:xfrm>
          <a:prstGeom prst="line">
            <a:avLst/>
          </a:prstGeom>
          <a:ln w="19050">
            <a:solidFill>
              <a:srgbClr val="F4A925"/>
            </a:solidFill>
          </a:ln>
        </p:spPr>
        <p:style>
          <a:lnRef idx="1">
            <a:schemeClr val="accent1"/>
          </a:lnRef>
          <a:fillRef idx="0">
            <a:schemeClr val="accent1"/>
          </a:fillRef>
          <a:effectRef idx="0">
            <a:schemeClr val="accent1"/>
          </a:effectRef>
          <a:fontRef idx="minor">
            <a:schemeClr val="tx1"/>
          </a:fontRef>
        </p:style>
      </p:cxnSp>
      <p:sp>
        <p:nvSpPr>
          <p:cNvPr id="9" name="Rectangle 41">
            <a:extLst>
              <a:ext uri="{FF2B5EF4-FFF2-40B4-BE49-F238E27FC236}">
                <a16:creationId xmlns:a16="http://schemas.microsoft.com/office/drawing/2014/main" id="{4B3F50FC-906E-E4C8-F790-B9DE8A85CE4A}"/>
              </a:ext>
            </a:extLst>
          </p:cNvPr>
          <p:cNvSpPr/>
          <p:nvPr/>
        </p:nvSpPr>
        <p:spPr>
          <a:xfrm>
            <a:off x="6443019" y="6588385"/>
            <a:ext cx="5748980" cy="269615"/>
          </a:xfrm>
          <a:custGeom>
            <a:avLst/>
            <a:gdLst>
              <a:gd name="connsiteX0" fmla="*/ 0 w 5482280"/>
              <a:gd name="connsiteY0" fmla="*/ 0 h 269615"/>
              <a:gd name="connsiteX1" fmla="*/ 5482280 w 5482280"/>
              <a:gd name="connsiteY1" fmla="*/ 0 h 269615"/>
              <a:gd name="connsiteX2" fmla="*/ 5482280 w 5482280"/>
              <a:gd name="connsiteY2" fmla="*/ 269615 h 269615"/>
              <a:gd name="connsiteX3" fmla="*/ 0 w 5482280"/>
              <a:gd name="connsiteY3" fmla="*/ 269615 h 269615"/>
              <a:gd name="connsiteX4" fmla="*/ 0 w 5482280"/>
              <a:gd name="connsiteY4" fmla="*/ 0 h 269615"/>
              <a:gd name="connsiteX0" fmla="*/ 266700 w 5748980"/>
              <a:gd name="connsiteY0" fmla="*/ 0 h 269615"/>
              <a:gd name="connsiteX1" fmla="*/ 5748980 w 5748980"/>
              <a:gd name="connsiteY1" fmla="*/ 0 h 269615"/>
              <a:gd name="connsiteX2" fmla="*/ 5748980 w 5748980"/>
              <a:gd name="connsiteY2" fmla="*/ 269615 h 269615"/>
              <a:gd name="connsiteX3" fmla="*/ 0 w 5748980"/>
              <a:gd name="connsiteY3" fmla="*/ 269615 h 269615"/>
              <a:gd name="connsiteX4" fmla="*/ 266700 w 5748980"/>
              <a:gd name="connsiteY4" fmla="*/ 0 h 269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48980" h="269615">
                <a:moveTo>
                  <a:pt x="266700" y="0"/>
                </a:moveTo>
                <a:lnTo>
                  <a:pt x="5748980" y="0"/>
                </a:lnTo>
                <a:lnTo>
                  <a:pt x="5748980" y="269615"/>
                </a:lnTo>
                <a:lnTo>
                  <a:pt x="0" y="269615"/>
                </a:lnTo>
                <a:lnTo>
                  <a:pt x="266700" y="0"/>
                </a:lnTo>
                <a:close/>
              </a:path>
            </a:pathLst>
          </a:custGeom>
          <a:solidFill>
            <a:srgbClr val="0267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84493"/>
              </a:solidFill>
            </a:endParaRPr>
          </a:p>
        </p:txBody>
      </p:sp>
      <p:pic>
        <p:nvPicPr>
          <p:cNvPr id="6" name="Picture 5" descr="A picture containing font, logo, symbol, graphics&#10;&#10;Description automatically generated">
            <a:extLst>
              <a:ext uri="{FF2B5EF4-FFF2-40B4-BE49-F238E27FC236}">
                <a16:creationId xmlns:a16="http://schemas.microsoft.com/office/drawing/2014/main" id="{76E79214-C3D0-90B9-DE2D-4E0EB1410230}"/>
              </a:ext>
            </a:extLst>
          </p:cNvPr>
          <p:cNvPicPr>
            <a:picLocks noChangeAspect="1"/>
          </p:cNvPicPr>
          <p:nvPr/>
        </p:nvPicPr>
        <p:blipFill>
          <a:blip r:embed="rId3"/>
          <a:stretch>
            <a:fillRect/>
          </a:stretch>
        </p:blipFill>
        <p:spPr>
          <a:xfrm>
            <a:off x="10302670" y="5793552"/>
            <a:ext cx="1619652" cy="608955"/>
          </a:xfrm>
          <a:prstGeom prst="rect">
            <a:avLst/>
          </a:prstGeom>
        </p:spPr>
      </p:pic>
      <p:sp>
        <p:nvSpPr>
          <p:cNvPr id="3" name="Rectangle 2">
            <a:extLst>
              <a:ext uri="{FF2B5EF4-FFF2-40B4-BE49-F238E27FC236}">
                <a16:creationId xmlns:a16="http://schemas.microsoft.com/office/drawing/2014/main" id="{589B1D61-28DF-A072-FDD1-5CD91DFB7788}"/>
              </a:ext>
            </a:extLst>
          </p:cNvPr>
          <p:cNvSpPr/>
          <p:nvPr/>
        </p:nvSpPr>
        <p:spPr>
          <a:xfrm>
            <a:off x="0" y="4295595"/>
            <a:ext cx="9038970" cy="1200329"/>
          </a:xfrm>
          <a:prstGeom prst="rect">
            <a:avLst/>
          </a:prstGeom>
        </p:spPr>
        <p:txBody>
          <a:bodyPr wrap="square" numCol="1">
            <a:spAutoFit/>
          </a:bodyPr>
          <a:lstStyle/>
          <a:p>
            <a:pPr algn="ctr"/>
            <a:r>
              <a:rPr lang="en-US" sz="2400" b="0" i="0" dirty="0">
                <a:solidFill>
                  <a:srgbClr val="39424A"/>
                </a:solidFill>
                <a:effectLst/>
                <a:latin typeface="Open Sans" panose="020B0606030504020204" pitchFamily="34" charset="0"/>
              </a:rPr>
              <a:t>Rotary is dedicated to causes that build international relationships, improve lives, and create a better world to support our peace efforts and end polio forever.</a:t>
            </a:r>
          </a:p>
        </p:txBody>
      </p:sp>
      <p:cxnSp>
        <p:nvCxnSpPr>
          <p:cNvPr id="11" name="Straight Connector 10">
            <a:extLst>
              <a:ext uri="{FF2B5EF4-FFF2-40B4-BE49-F238E27FC236}">
                <a16:creationId xmlns:a16="http://schemas.microsoft.com/office/drawing/2014/main" id="{FC9969C6-5D7D-6239-5DE7-4D51A695DD35}"/>
              </a:ext>
            </a:extLst>
          </p:cNvPr>
          <p:cNvCxnSpPr>
            <a:cxnSpLocks/>
          </p:cNvCxnSpPr>
          <p:nvPr/>
        </p:nvCxnSpPr>
        <p:spPr>
          <a:xfrm>
            <a:off x="476091" y="4109716"/>
            <a:ext cx="2929095" cy="0"/>
          </a:xfrm>
          <a:prstGeom prst="line">
            <a:avLst/>
          </a:prstGeom>
          <a:ln w="19050">
            <a:solidFill>
              <a:srgbClr val="F4A925"/>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A0DB90B-14E4-B191-0C6E-BF90265128B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9815" y="1436300"/>
            <a:ext cx="12012369" cy="2507776"/>
          </a:xfrm>
          <a:prstGeom prst="rect">
            <a:avLst/>
          </a:prstGeom>
        </p:spPr>
      </p:pic>
    </p:spTree>
    <p:extLst>
      <p:ext uri="{BB962C8B-B14F-4D97-AF65-F5344CB8AC3E}">
        <p14:creationId xmlns:p14="http://schemas.microsoft.com/office/powerpoint/2010/main" val="1950474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2E5E1595-3485-C066-6386-FD7870A4C5ED}"/>
              </a:ext>
            </a:extLst>
          </p:cNvPr>
          <p:cNvSpPr>
            <a:spLocks noGrp="1"/>
          </p:cNvSpPr>
          <p:nvPr>
            <p:ph type="dt" sz="half" idx="10"/>
          </p:nvPr>
        </p:nvSpPr>
        <p:spPr/>
        <p:txBody>
          <a:bodyPr vert="horz" lIns="91440" tIns="45720" rIns="91440" bIns="45720" rtlCol="0" anchor="ctr">
            <a:normAutofit/>
          </a:bodyPr>
          <a:lstStyle/>
          <a:p>
            <a:pPr>
              <a:spcAft>
                <a:spcPts val="600"/>
              </a:spcAft>
              <a:defRPr/>
            </a:pPr>
            <a:fld id="{CA08B880-5A56-49BD-973F-D1A6B4BC5163}" type="datetime1">
              <a:rPr lang="en-US" smtClean="0">
                <a:solidFill>
                  <a:srgbClr val="FFFFFF"/>
                </a:solidFill>
                <a:latin typeface="Calibri" panose="020F0502020204030204"/>
              </a:rPr>
              <a:pPr>
                <a:spcAft>
                  <a:spcPts val="600"/>
                </a:spcAft>
                <a:defRPr/>
              </a:pPr>
              <a:t>5/10/25</a:t>
            </a:fld>
            <a:endParaRPr lang="en-US">
              <a:solidFill>
                <a:srgbClr val="FFFFFF"/>
              </a:solidFill>
              <a:latin typeface="Calibri" panose="020F0502020204030204"/>
            </a:endParaRPr>
          </a:p>
        </p:txBody>
      </p:sp>
      <p:sp>
        <p:nvSpPr>
          <p:cNvPr id="7" name="Slide Number Placeholder 6">
            <a:extLst>
              <a:ext uri="{FF2B5EF4-FFF2-40B4-BE49-F238E27FC236}">
                <a16:creationId xmlns:a16="http://schemas.microsoft.com/office/drawing/2014/main" id="{D441FDA3-D2A2-7457-513C-47E6CC9380A1}"/>
              </a:ext>
            </a:extLst>
          </p:cNvPr>
          <p:cNvSpPr>
            <a:spLocks noGrp="1"/>
          </p:cNvSpPr>
          <p:nvPr>
            <p:ph type="sldNum" sz="quarter" idx="12"/>
          </p:nvPr>
        </p:nvSpPr>
        <p:spPr/>
        <p:txBody>
          <a:bodyPr vert="horz" lIns="91440" tIns="45720" rIns="91440" bIns="45720" rtlCol="0" anchor="ctr">
            <a:normAutofit/>
          </a:bodyPr>
          <a:lstStyle/>
          <a:p>
            <a:pPr>
              <a:spcAft>
                <a:spcPts val="600"/>
              </a:spcAft>
              <a:defRPr/>
            </a:pPr>
            <a:fld id="{00000000-1234-1234-1234-123412341234}" type="slidenum">
              <a:rPr lang="en-US" smtClean="0">
                <a:solidFill>
                  <a:prstClr val="black">
                    <a:tint val="75000"/>
                  </a:prstClr>
                </a:solidFill>
                <a:latin typeface="Calibri" panose="020F0502020204030204"/>
              </a:rPr>
              <a:pPr>
                <a:spcAft>
                  <a:spcPts val="600"/>
                </a:spcAft>
                <a:defRPr/>
              </a:pPr>
              <a:t>7</a:t>
            </a:fld>
            <a:endParaRPr lang="en-US">
              <a:solidFill>
                <a:prstClr val="black">
                  <a:tint val="75000"/>
                </a:prstClr>
              </a:solidFill>
              <a:latin typeface="Calibri" panose="020F0502020204030204"/>
            </a:endParaRPr>
          </a:p>
        </p:txBody>
      </p:sp>
      <p:sp>
        <p:nvSpPr>
          <p:cNvPr id="4" name="Flowchart: Delay 3">
            <a:extLst>
              <a:ext uri="{FF2B5EF4-FFF2-40B4-BE49-F238E27FC236}">
                <a16:creationId xmlns:a16="http://schemas.microsoft.com/office/drawing/2014/main" id="{C77DDF6D-BCAE-006C-77B7-A4FEFB863F20}"/>
              </a:ext>
            </a:extLst>
          </p:cNvPr>
          <p:cNvSpPr/>
          <p:nvPr/>
        </p:nvSpPr>
        <p:spPr>
          <a:xfrm flipH="1">
            <a:off x="7342544" y="15504"/>
            <a:ext cx="4836755" cy="6858000"/>
          </a:xfrm>
          <a:prstGeom prst="flowChartDelay">
            <a:avLst/>
          </a:prstGeom>
          <a:solidFill>
            <a:schemeClr val="accent5"/>
          </a:solidFill>
          <a:ln w="117475" cmpd="thickThin">
            <a:solidFill>
              <a:schemeClr val="bg1">
                <a:alpha val="46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DF98B5-5F47-4678-A1D7-73D4CA3D8394}"/>
              </a:ext>
            </a:extLst>
          </p:cNvPr>
          <p:cNvSpPr>
            <a:spLocks noGrp="1"/>
          </p:cNvSpPr>
          <p:nvPr>
            <p:ph type="title"/>
          </p:nvPr>
        </p:nvSpPr>
        <p:spPr>
          <a:xfrm>
            <a:off x="8178800" y="1471354"/>
            <a:ext cx="2743200" cy="1325563"/>
          </a:xfrm>
        </p:spPr>
        <p:txBody>
          <a:bodyPr vert="horz" lIns="91440" tIns="45720" rIns="91440" bIns="45720" rtlCol="0" anchor="ctr">
            <a:normAutofit/>
          </a:bodyPr>
          <a:lstStyle/>
          <a:p>
            <a:r>
              <a:rPr lang="en-US" sz="4000" dirty="0">
                <a:solidFill>
                  <a:schemeClr val="bg1"/>
                </a:solidFill>
              </a:rPr>
              <a:t>Who are Rotarians?</a:t>
            </a:r>
          </a:p>
        </p:txBody>
      </p:sp>
      <p:sp>
        <p:nvSpPr>
          <p:cNvPr id="3" name="Content Placeholder 2">
            <a:extLst>
              <a:ext uri="{FF2B5EF4-FFF2-40B4-BE49-F238E27FC236}">
                <a16:creationId xmlns:a16="http://schemas.microsoft.com/office/drawing/2014/main" id="{DE591371-ED91-4AC1-8DFB-760C842EB2DB}"/>
              </a:ext>
            </a:extLst>
          </p:cNvPr>
          <p:cNvSpPr>
            <a:spLocks noGrp="1"/>
          </p:cNvSpPr>
          <p:nvPr>
            <p:ph sz="half" idx="2"/>
          </p:nvPr>
        </p:nvSpPr>
        <p:spPr>
          <a:xfrm>
            <a:off x="7915901" y="2891830"/>
            <a:ext cx="3913744" cy="2561198"/>
          </a:xfrm>
        </p:spPr>
        <p:txBody>
          <a:bodyPr vert="horz" lIns="91440" tIns="45720" rIns="91440" bIns="45720" rtlCol="0">
            <a:normAutofit/>
          </a:bodyPr>
          <a:lstStyle/>
          <a:p>
            <a:pPr marL="0" indent="0">
              <a:buNone/>
            </a:pPr>
            <a:r>
              <a:rPr lang="en-US" sz="2000" dirty="0">
                <a:solidFill>
                  <a:schemeClr val="bg1"/>
                </a:solidFill>
              </a:rPr>
              <a:t>Rotary is a global network of over 1.4 million neighbors, friends, leaders, and problem-solvers who see a world where people unite and take action to create lasting change – across the globe, in our communities, and in ourselves.</a:t>
            </a:r>
          </a:p>
          <a:p>
            <a:pPr marL="0" indent="0">
              <a:buNone/>
            </a:pPr>
            <a:endParaRPr lang="en-US" sz="2000" dirty="0">
              <a:solidFill>
                <a:schemeClr val="bg1"/>
              </a:solidFill>
            </a:endParaRPr>
          </a:p>
        </p:txBody>
      </p:sp>
      <p:pic>
        <p:nvPicPr>
          <p:cNvPr id="5" name="Picture 4">
            <a:extLst>
              <a:ext uri="{FF2B5EF4-FFF2-40B4-BE49-F238E27FC236}">
                <a16:creationId xmlns:a16="http://schemas.microsoft.com/office/drawing/2014/main" id="{C51AD6F2-1525-B7E8-6C41-EE1F35C09F2C}"/>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270000" y="15504"/>
            <a:ext cx="4754880" cy="7132320"/>
          </a:xfrm>
          <a:prstGeom prst="rect">
            <a:avLst/>
          </a:prstGeom>
        </p:spPr>
      </p:pic>
    </p:spTree>
    <p:extLst>
      <p:ext uri="{BB962C8B-B14F-4D97-AF65-F5344CB8AC3E}">
        <p14:creationId xmlns:p14="http://schemas.microsoft.com/office/powerpoint/2010/main" val="450294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0"/>
        <p:cNvGrpSpPr/>
        <p:nvPr/>
      </p:nvGrpSpPr>
      <p:grpSpPr>
        <a:xfrm>
          <a:off x="0" y="0"/>
          <a:ext cx="0" cy="0"/>
          <a:chOff x="0" y="0"/>
          <a:chExt cx="0" cy="0"/>
        </a:xfrm>
      </p:grpSpPr>
      <p:sp useBgFill="1">
        <p:nvSpPr>
          <p:cNvPr id="187" name="Rectangle 18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wearing a suit and tie&#10;&#10;Description automatically generated with low confidence">
            <a:extLst>
              <a:ext uri="{FF2B5EF4-FFF2-40B4-BE49-F238E27FC236}">
                <a16:creationId xmlns:a16="http://schemas.microsoft.com/office/drawing/2014/main" id="{6FB1012E-5DFD-42B6-BAF6-25CF45EB36C6}"/>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 y="10"/>
            <a:ext cx="9669642" cy="6857990"/>
          </a:xfrm>
          <a:prstGeom prst="rect">
            <a:avLst/>
          </a:prstGeom>
        </p:spPr>
      </p:pic>
      <p:sp>
        <p:nvSpPr>
          <p:cNvPr id="189" name="Rectangle 18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1" name="Google Shape;181;p3"/>
          <p:cNvSpPr txBox="1">
            <a:spLocks noGrp="1"/>
          </p:cNvSpPr>
          <p:nvPr>
            <p:ph type="title" idx="4294967295"/>
          </p:nvPr>
        </p:nvSpPr>
        <p:spPr>
          <a:xfrm>
            <a:off x="7531610" y="365125"/>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262626"/>
              </a:buClr>
              <a:buSzPts val="3600"/>
              <a:buFont typeface="Century Gothic"/>
              <a:buNone/>
            </a:pPr>
            <a:r>
              <a:rPr lang="en-US" sz="4000"/>
              <a:t>History of Rotary International				</a:t>
            </a:r>
          </a:p>
        </p:txBody>
      </p:sp>
      <p:sp>
        <p:nvSpPr>
          <p:cNvPr id="182" name="Google Shape;182;p3"/>
          <p:cNvSpPr txBox="1">
            <a:spLocks noGrp="1"/>
          </p:cNvSpPr>
          <p:nvPr>
            <p:ph idx="4294967295"/>
          </p:nvPr>
        </p:nvSpPr>
        <p:spPr>
          <a:xfrm>
            <a:off x="7531610" y="2434201"/>
            <a:ext cx="3822189" cy="3742762"/>
          </a:xfrm>
          <a:prstGeom prst="rect">
            <a:avLst/>
          </a:prstGeom>
        </p:spPr>
        <p:txBody>
          <a:bodyPr spcFirstLastPara="1" lIns="91425" tIns="45700" rIns="91425" bIns="45700" anchorCtr="0">
            <a:normAutofit/>
          </a:bodyPr>
          <a:lstStyle/>
          <a:p>
            <a:pPr marL="0" lvl="0" indent="0" rtl="0">
              <a:spcBef>
                <a:spcPts val="0"/>
              </a:spcBef>
              <a:spcAft>
                <a:spcPts val="0"/>
              </a:spcAft>
              <a:buSzPts val="1800"/>
              <a:buNone/>
            </a:pPr>
            <a:r>
              <a:rPr lang="en-US" sz="1700" dirty="0"/>
              <a:t>Paul Harris, a Chicago attorney formed the Rotary Club of Chicago on February 23, 1905, so professionals with diverse backgrounds could exchange ideas, form meaningful, lifelong friendships, and give back to their communities.</a:t>
            </a:r>
          </a:p>
          <a:p>
            <a:pPr marL="0" lvl="0" indent="0" rtl="0">
              <a:spcBef>
                <a:spcPts val="1000"/>
              </a:spcBef>
              <a:spcAft>
                <a:spcPts val="0"/>
              </a:spcAft>
              <a:buSzPts val="1800"/>
              <a:buNone/>
            </a:pPr>
            <a:r>
              <a:rPr lang="en-US" sz="1700" dirty="0"/>
              <a:t>Rotary’s name came from the group’s early practice of rotating meetings among the offices of its members.</a:t>
            </a:r>
          </a:p>
        </p:txBody>
      </p:sp>
      <p:sp>
        <p:nvSpPr>
          <p:cNvPr id="6" name="Slide Number Placeholder 5">
            <a:extLst>
              <a:ext uri="{FF2B5EF4-FFF2-40B4-BE49-F238E27FC236}">
                <a16:creationId xmlns:a16="http://schemas.microsoft.com/office/drawing/2014/main" id="{334B5C36-ADF9-D5C3-C5F8-CF02FEE7BC3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pic>
        <p:nvPicPr>
          <p:cNvPr id="2" name="Google Shape;900;g2ea43e62083_0_175">
            <a:extLst>
              <a:ext uri="{FF2B5EF4-FFF2-40B4-BE49-F238E27FC236}">
                <a16:creationId xmlns:a16="http://schemas.microsoft.com/office/drawing/2014/main" id="{7D088225-FA1A-7776-2B0C-7F441F45F5F8}"/>
              </a:ext>
            </a:extLst>
          </p:cNvPr>
          <p:cNvPicPr>
            <a:picLocks noChangeAspect="1"/>
          </p:cNvPicPr>
          <p:nvPr/>
        </p:nvPicPr>
        <p:blipFill>
          <a:blip r:embed="rId4">
            <a:alphaModFix/>
          </a:blip>
          <a:stretch>
            <a:fillRect/>
          </a:stretch>
        </p:blipFill>
        <p:spPr>
          <a:xfrm>
            <a:off x="8775032" y="5350510"/>
            <a:ext cx="2698017" cy="100584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16DC5C-413E-7392-4550-362FE36C5DF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201" name="Google Shape;201;p6"/>
          <p:cNvSpPr txBox="1">
            <a:spLocks noGrp="1"/>
          </p:cNvSpPr>
          <p:nvPr>
            <p:ph type="title" idx="4294967295"/>
          </p:nvPr>
        </p:nvSpPr>
        <p:spPr>
          <a:xfrm>
            <a:off x="660770" y="1310186"/>
            <a:ext cx="3644900" cy="1746914"/>
          </a:xfrm>
          <a:prstGeom prst="rect">
            <a:avLst/>
          </a:prstGeom>
        </p:spPr>
        <p:txBody>
          <a:bodyPr spcFirstLastPara="1" vert="horz" lIns="91440" tIns="45720" rIns="91440" bIns="45720" rtlCol="0" anchor="t" anchorCtr="0">
            <a:normAutofit fontScale="90000"/>
          </a:bodyPr>
          <a:lstStyle/>
          <a:p>
            <a:pPr marL="0" lvl="0" indent="0">
              <a:spcAft>
                <a:spcPts val="0"/>
              </a:spcAft>
              <a:buClr>
                <a:srgbClr val="262626"/>
              </a:buClr>
              <a:buSzPts val="3200"/>
            </a:pPr>
            <a:r>
              <a:rPr lang="en-US" sz="5000" kern="1200" dirty="0">
                <a:solidFill>
                  <a:srgbClr val="FFFFFF"/>
                </a:solidFill>
                <a:latin typeface="+mj-lt"/>
                <a:ea typeface="+mj-ea"/>
                <a:cs typeface="+mj-cs"/>
              </a:rPr>
              <a:t>Organization of Rotary International			</a:t>
            </a:r>
          </a:p>
        </p:txBody>
      </p:sp>
      <p:sp>
        <p:nvSpPr>
          <p:cNvPr id="202" name="Google Shape;202;p6"/>
          <p:cNvSpPr txBox="1">
            <a:spLocks noGrp="1"/>
          </p:cNvSpPr>
          <p:nvPr>
            <p:ph type="body" sz="half" idx="4294967295"/>
          </p:nvPr>
        </p:nvSpPr>
        <p:spPr>
          <a:xfrm>
            <a:off x="5773401" y="889324"/>
            <a:ext cx="6023364" cy="5294313"/>
          </a:xfrm>
          <a:prstGeom prst="rect">
            <a:avLst/>
          </a:prstGeom>
        </p:spPr>
        <p:txBody>
          <a:bodyPr spcFirstLastPara="1" vert="horz" lIns="91440" tIns="45720" rIns="91440" bIns="45720" rtlCol="0" anchorCtr="0">
            <a:normAutofit/>
          </a:bodyPr>
          <a:lstStyle/>
          <a:p>
            <a:pPr marL="342900" lvl="0" indent="-228600">
              <a:spcBef>
                <a:spcPts val="0"/>
              </a:spcBef>
              <a:spcAft>
                <a:spcPts val="0"/>
              </a:spcAft>
              <a:buSzPts val="2000"/>
              <a:buFont typeface="Arial" panose="020B0604020202020204" pitchFamily="34" charset="0"/>
              <a:buChar char="•"/>
            </a:pPr>
            <a:r>
              <a:rPr lang="en-US" sz="2400" dirty="0"/>
              <a:t>Rotary International (RI) is headquartered in Evanston, Illinois </a:t>
            </a:r>
          </a:p>
          <a:p>
            <a:pPr marL="800100" lvl="1">
              <a:spcBef>
                <a:spcPts val="0"/>
              </a:spcBef>
              <a:buSzPts val="2000"/>
            </a:pPr>
            <a:r>
              <a:rPr lang="en-US" sz="2000" dirty="0"/>
              <a:t>Over 46,000 clubs worldwide.</a:t>
            </a:r>
          </a:p>
          <a:p>
            <a:pPr marL="342900" lvl="0" indent="-228600">
              <a:spcBef>
                <a:spcPts val="1000"/>
              </a:spcBef>
              <a:spcAft>
                <a:spcPts val="0"/>
              </a:spcAft>
              <a:buSzPts val="2000"/>
              <a:buFont typeface="Arial" panose="020B0604020202020204" pitchFamily="34" charset="0"/>
              <a:buChar char="•"/>
            </a:pPr>
            <a:r>
              <a:rPr lang="en-US" sz="2400" dirty="0"/>
              <a:t>The President of RI, can be from anywhere in the world</a:t>
            </a:r>
          </a:p>
          <a:p>
            <a:pPr lvl="1">
              <a:spcBef>
                <a:spcPts val="0"/>
              </a:spcBef>
              <a:buSzPts val="1800"/>
            </a:pPr>
            <a:r>
              <a:rPr lang="en-US" sz="2000" dirty="0"/>
              <a:t>Mário César Martins de Camargo, Rotary Club of Santo André, São Paulo, Brazil</a:t>
            </a:r>
          </a:p>
          <a:p>
            <a:pPr marL="342900" lvl="0" indent="-228600">
              <a:spcBef>
                <a:spcPts val="1000"/>
              </a:spcBef>
              <a:spcAft>
                <a:spcPts val="0"/>
              </a:spcAft>
              <a:buSzPts val="2000"/>
              <a:buFont typeface="Arial" panose="020B0604020202020204" pitchFamily="34" charset="0"/>
              <a:buChar char="•"/>
            </a:pPr>
            <a:r>
              <a:rPr lang="en-US" sz="2400" dirty="0"/>
              <a:t>The Organization of Rotary International is divided into:</a:t>
            </a:r>
          </a:p>
          <a:p>
            <a:pPr lvl="2" indent="-228600">
              <a:spcBef>
                <a:spcPts val="1000"/>
              </a:spcBef>
              <a:buSzPts val="2000"/>
              <a:buFont typeface="Arial" panose="020B0604020202020204" pitchFamily="34" charset="0"/>
              <a:buChar char="•"/>
            </a:pPr>
            <a:r>
              <a:rPr lang="en-US" sz="2200" dirty="0"/>
              <a:t>Zones – Our district is part of Zone 25B</a:t>
            </a:r>
          </a:p>
          <a:p>
            <a:pPr lvl="2" indent="-228600">
              <a:spcBef>
                <a:spcPts val="1000"/>
              </a:spcBef>
              <a:buSzPts val="2000"/>
              <a:buFont typeface="Arial" panose="020B0604020202020204" pitchFamily="34" charset="0"/>
              <a:buChar char="•"/>
            </a:pPr>
            <a:r>
              <a:rPr lang="en-US" sz="2200" dirty="0"/>
              <a:t>Districts – Our District is 5930 </a:t>
            </a:r>
          </a:p>
          <a:p>
            <a:pPr lvl="2" indent="-228600">
              <a:spcBef>
                <a:spcPts val="1000"/>
              </a:spcBef>
              <a:buSzPts val="2000"/>
              <a:buFont typeface="Arial" panose="020B0604020202020204" pitchFamily="34" charset="0"/>
              <a:buChar char="•"/>
            </a:pPr>
            <a:r>
              <a:rPr lang="en-US" sz="2200" dirty="0"/>
              <a:t>D5930 Clubs – There are currently 50 active clubs and 5 Rotaract clubs</a:t>
            </a:r>
          </a:p>
        </p:txBody>
      </p:sp>
      <p:pic>
        <p:nvPicPr>
          <p:cNvPr id="13" name="Google Shape;900;g2ea43e62083_0_175">
            <a:extLst>
              <a:ext uri="{FF2B5EF4-FFF2-40B4-BE49-F238E27FC236}">
                <a16:creationId xmlns:a16="http://schemas.microsoft.com/office/drawing/2014/main" id="{018378BE-4FB6-D6F4-BC2B-C36133A66365}"/>
              </a:ext>
            </a:extLst>
          </p:cNvPr>
          <p:cNvPicPr>
            <a:picLocks noChangeAspect="1"/>
          </p:cNvPicPr>
          <p:nvPr/>
        </p:nvPicPr>
        <p:blipFill>
          <a:blip r:embed="rId3">
            <a:alphaModFix/>
          </a:blip>
          <a:stretch>
            <a:fillRect/>
          </a:stretch>
        </p:blipFill>
        <p:spPr>
          <a:xfrm>
            <a:off x="8868817" y="5715635"/>
            <a:ext cx="2698017" cy="100584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17458F"/>
      </a:accent5>
      <a:accent6>
        <a:srgbClr val="F7A81B"/>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4984</TotalTime>
  <Words>2375</Words>
  <Application>Microsoft Macintosh PowerPoint</Application>
  <PresentationFormat>Widescreen</PresentationFormat>
  <Paragraphs>258</Paragraphs>
  <Slides>23</Slides>
  <Notes>23</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23</vt:i4>
      </vt:variant>
    </vt:vector>
  </HeadingPairs>
  <TitlesOfParts>
    <vt:vector size="35" baseType="lpstr">
      <vt:lpstr>Times New Roman</vt:lpstr>
      <vt:lpstr>Century Gothic</vt:lpstr>
      <vt:lpstr>Calibri</vt:lpstr>
      <vt:lpstr>Myriad Pro</vt:lpstr>
      <vt:lpstr>Wingdings</vt:lpstr>
      <vt:lpstr>Myriad Pro Light</vt:lpstr>
      <vt:lpstr>Calibri Light</vt:lpstr>
      <vt:lpstr>Arial</vt:lpstr>
      <vt:lpstr>Open Sans</vt:lpstr>
      <vt:lpstr>Office Theme</vt:lpstr>
      <vt:lpstr>1_Office Theme</vt:lpstr>
      <vt:lpstr>2_Office Theme</vt:lpstr>
      <vt:lpstr>THE ROTARY CLUB OF  &lt;NAME&gt;  NEW MEMBER ORIENTATION</vt:lpstr>
      <vt:lpstr>PowerPoint Presentation</vt:lpstr>
      <vt:lpstr> Service Above Self  </vt:lpstr>
      <vt:lpstr>PowerPoint Presentation</vt:lpstr>
      <vt:lpstr>Our Rotary Foundation</vt:lpstr>
      <vt:lpstr>Rotary’s Areas of Focus</vt:lpstr>
      <vt:lpstr>Who are Rotarians?</vt:lpstr>
      <vt:lpstr>History of Rotary International    </vt:lpstr>
      <vt:lpstr>Organization of Rotary International   </vt:lpstr>
      <vt:lpstr>Organization of District 5930  </vt:lpstr>
      <vt:lpstr>Organization of the Rotary Club of &lt; Name &gt; </vt:lpstr>
      <vt:lpstr>Benefits of Membership in Rotary</vt:lpstr>
      <vt:lpstr>Service in our club</vt:lpstr>
      <vt:lpstr>What’s Expected of me?  </vt:lpstr>
      <vt:lpstr>Responsibilities of a Rotarian </vt:lpstr>
      <vt:lpstr>PowerPoint Presentation</vt:lpstr>
      <vt:lpstr>PowerPoint Presentation</vt:lpstr>
      <vt:lpstr>PowerPoint Presentation</vt:lpstr>
      <vt:lpstr>PowerPoint Presentation</vt:lpstr>
      <vt:lpstr>PowerPoint Presentation</vt:lpstr>
      <vt:lpstr>Community  Legacy</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Member Orientation</dc:title>
  <dc:subject/>
  <dc:creator>Debbie High, PDG D5930</dc:creator>
  <cp:keywords/>
  <dc:description/>
  <cp:lastModifiedBy>Deborah High</cp:lastModifiedBy>
  <cp:revision>54</cp:revision>
  <cp:lastPrinted>2023-10-04T11:33:07Z</cp:lastPrinted>
  <dcterms:created xsi:type="dcterms:W3CDTF">2020-02-11T18:50:28Z</dcterms:created>
  <dcterms:modified xsi:type="dcterms:W3CDTF">2025-05-11T23:21:25Z</dcterms:modified>
  <cp:category/>
</cp:coreProperties>
</file>